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  /><Relationship Id="rId2" Type="http://schemas.openxmlformats.org/package/2006/relationships/metadata/thumbnail" Target="docProps/thumbnail.jpeg"  /><Relationship Id="rId3" Type="http://schemas.openxmlformats.org/package/2006/relationships/metadata/core-properties" Target="docProps/core.xml"  /><Relationship Id="rId4" Type="http://schemas.openxmlformats.org/officeDocument/2006/relationships/extended-properties" Target="docProps/app.xml"  /></Relationships>
</file>

<file path=ppt/presentation.xml><?xml version="1.0" encoding="utf-8"?>
<p:presentation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aveSubsetFonts="1">
  <p:sldMasterIdLst>
    <p:sldMasterId id="2147483660" r:id="rId1"/>
  </p:sldMasterIdLst>
  <p:notesMasterIdLst>
    <p:notesMasterId r:id="rId2"/>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 id="318" r:id="rId65"/>
    <p:sldId id="319" r:id="rId66"/>
    <p:sldId id="320" r:id="rId67"/>
    <p:sldId id="321" r:id="rId68"/>
    <p:sldId id="322" r:id="rId69"/>
    <p:sldId id="323" r:id="rId70"/>
    <p:sldId id="324" r:id="rId71"/>
    <p:sldId id="325" r:id="rId72"/>
    <p:sldId id="326" r:id="rId73"/>
    <p:sldId id="327" r:id="rId74"/>
    <p:sldId id="328" r:id="rId75"/>
    <p:sldId id="329" r:id="rId76"/>
    <p:sldId id="330" r:id="rId77"/>
    <p:sldId id="331" r:id="rId78"/>
    <p:sldId id="332" r:id="rId79"/>
    <p:sldId id="333" r:id="rId80"/>
    <p:sldId id="334" r:id="rId81"/>
    <p:sldId id="335" r:id="rId82"/>
    <p:sldId id="336" r:id="rId83"/>
    <p:sldId id="337" r:id="rId84"/>
    <p:sldId id="338" r:id="rId85"/>
    <p:sldId id="339" r:id="rId86"/>
    <p:sldId id="340" r:id="rId87"/>
    <p:sldId id="341" r:id="rId88"/>
    <p:sldId id="342" r:id="rId89"/>
    <p:sldId id="343" r:id="rId90"/>
    <p:sldId id="344" r:id="rId91"/>
    <p:sldId id="345" r:id="rId92"/>
    <p:sldId id="346" r:id="rId93"/>
    <p:sldId id="347" r:id="rId94"/>
    <p:sldId id="348" r:id="rId95"/>
    <p:sldId id="349" r:id="rId96"/>
    <p:sldId id="350" r:id="rId97"/>
    <p:sldId id="351" r:id="rId98"/>
    <p:sldId id="352" r:id="rId99"/>
    <p:sldId id="353" r:id="rId100"/>
    <p:sldId id="354" r:id="rId101"/>
    <p:sldId id="355" r:id="rId102"/>
    <p:sldId id="356" r:id="rId103"/>
    <p:sldId id="357" r:id="rId104"/>
    <p:sldId id="358" r:id="rId105"/>
    <p:sldId id="359" r:id="rId106"/>
    <p:sldId id="360" r:id="rId107"/>
    <p:sldId id="361" r:id="rId108"/>
    <p:sldId id="362" r:id="rId109"/>
    <p:sldId id="363" r:id="rId110"/>
    <p:sldId id="364" r:id="rId111"/>
    <p:sldId id="365" r:id="rId112"/>
    <p:sldId id="366" r:id="rId113"/>
    <p:sldId id="367" r:id="rId114"/>
    <p:sldId id="368" r:id="rId115"/>
    <p:sldId id="369" r:id="rId116"/>
    <p:sldId id="370" r:id="rId117"/>
    <p:sldId id="371" r:id="rId118"/>
    <p:sldId id="372" r:id="rId119"/>
    <p:sldId id="373" r:id="rId120"/>
    <p:sldId id="374" r:id="rId121"/>
    <p:sldId id="375" r:id="rId122"/>
    <p:sldId id="376" r:id="rId123"/>
    <p:sldId id="377" r:id="rId124"/>
    <p:sldId id="378" r:id="rId125"/>
    <p:sldId id="379" r:id="rId126"/>
    <p:sldId id="380" r:id="rId127"/>
    <p:sldId id="381" r:id="rId128"/>
    <p:sldId id="382" r:id="rId129"/>
    <p:sldId id="383" r:id="rId130"/>
    <p:sldId id="384" r:id="rId131"/>
    <p:sldId id="385" r:id="rId132"/>
    <p:sldId id="386" r:id="rId133"/>
    <p:sldId id="387" r:id="rId134"/>
    <p:sldId id="388" r:id="rId135"/>
    <p:sldId id="389" r:id="rId136"/>
    <p:sldId id="390" r:id="rId137"/>
    <p:sldId id="391" r:id="rId138"/>
    <p:sldId id="392" r:id="rId139"/>
    <p:sldId id="393" r:id="rId140"/>
    <p:sldId id="394" r:id="rId141"/>
    <p:sldId id="395" r:id="rId142"/>
    <p:sldId id="396" r:id="rId143"/>
    <p:sldId id="397" r:id="rId144"/>
    <p:sldId id="398" r:id="rId145"/>
    <p:sldId id="399" r:id="rId146"/>
    <p:sldId id="400" r:id="rId147"/>
    <p:sldId id="401" r:id="rId148"/>
    <p:sldId id="402" r:id="rId149"/>
    <p:sldId id="403" r:id="rId150"/>
    <p:sldId id="404" r:id="rId151"/>
    <p:sldId id="405" r:id="rId152"/>
    <p:sldId id="406" r:id="rId153"/>
    <p:sldId id="407" r:id="rId154"/>
    <p:sldId id="408" r:id="rId155"/>
    <p:sldId id="409" r:id="rId156"/>
    <p:sldId id="410" r:id="rId157"/>
    <p:sldId id="411" r:id="rId158"/>
    <p:sldId id="412" r:id="rId159"/>
    <p:sldId id="413" r:id="rId160"/>
    <p:sldId id="414" r:id="rId161"/>
    <p:sldId id="415" r:id="rId162"/>
    <p:sldId id="416" r:id="rId163"/>
    <p:sldId id="417" r:id="rId164"/>
    <p:sldId id="418" r:id="rId165"/>
    <p:sldId id="419" r:id="rId166"/>
    <p:sldId id="420" r:id="rId167"/>
    <p:sldId id="421" r:id="rId168"/>
    <p:sldId id="422" r:id="rId169"/>
    <p:sldId id="423" r:id="rId170"/>
    <p:sldId id="424" r:id="rId171"/>
    <p:sldId id="425" r:id="rId172"/>
    <p:sldId id="426" r:id="rId173"/>
    <p:sldId id="427" r:id="rId174"/>
    <p:sldId id="428" r:id="rId175"/>
    <p:sldId id="429" r:id="rId176"/>
    <p:sldId id="430" r:id="rId177"/>
    <p:sldId id="431" r:id="rId178"/>
    <p:sldId id="432" r:id="rId179"/>
    <p:sldId id="433" r:id="rId180"/>
    <p:sldId id="434" r:id="rId181"/>
    <p:sldId id="435" r:id="rId182"/>
    <p:sldId id="436" r:id="rId183"/>
    <p:sldId id="437" r:id="rId184"/>
    <p:sldId id="438" r:id="rId185"/>
    <p:sldId id="439" r:id="rId186"/>
    <p:sldId id="440" r:id="rId187"/>
    <p:sldId id="441" r:id="rId188"/>
    <p:sldId id="442" r:id="rId189"/>
    <p:sldId id="443" r:id="rId190"/>
    <p:sldId id="444" r:id="rId191"/>
    <p:sldId id="445" r:id="rId192"/>
    <p:sldId id="446" r:id="rId193"/>
    <p:sldId id="447" r:id="rId194"/>
    <p:sldId id="448" r:id="rId195"/>
    <p:sldId id="449" r:id="rId196"/>
    <p:sldId id="450" r:id="rId197"/>
    <p:sldId id="451" r:id="rId198"/>
    <p:sldId id="452" r:id="rId199"/>
    <p:sldId id="453" r:id="rId200"/>
    <p:sldId id="454" r:id="rId201"/>
    <p:sldId id="455" r:id="rId202"/>
    <p:sldId id="456" r:id="rId203"/>
    <p:sldId id="457" r:id="rId204"/>
    <p:sldId id="458" r:id="rId205"/>
    <p:sldId id="459" r:id="rId206"/>
    <p:sldId id="460" r:id="rId207"/>
    <p:sldId id="461" r:id="rId208"/>
    <p:sldId id="462" r:id="rId209"/>
    <p:sldId id="463" r:id="rId210"/>
    <p:sldId id="464" r:id="rId211"/>
    <p:sldId id="465" r:id="rId212"/>
    <p:sldId id="466" r:id="rId213"/>
    <p:sldId id="467" r:id="rId214"/>
    <p:sldId id="468" r:id="rId215"/>
    <p:sldId id="469" r:id="rId216"/>
    <p:sldId id="470" r:id="rId217"/>
    <p:sldId id="471" r:id="rId218"/>
    <p:sldId id="472" r:id="rId219"/>
    <p:sldId id="473" r:id="rId220"/>
    <p:sldId id="474" r:id="rId221"/>
    <p:sldId id="475" r:id="rId222"/>
    <p:sldId id="476" r:id="rId223"/>
    <p:sldId id="477" r:id="rId224"/>
    <p:sldId id="478" r:id="rId225"/>
    <p:sldId id="479" r:id="rId226"/>
    <p:sldId id="480" r:id="rId227"/>
    <p:sldId id="481" r:id="rId228"/>
    <p:sldId id="482" r:id="rId229"/>
    <p:sldId id="483" r:id="rId230"/>
    <p:sldId id="484" r:id="rId231"/>
    <p:sldId id="485" r:id="rId232"/>
    <p:sldId id="486" r:id="rId233"/>
    <p:sldId id="487" r:id="rId234"/>
    <p:sldId id="488" r:id="rId235"/>
    <p:sldId id="489" r:id="rId236"/>
    <p:sldId id="490" r:id="rId237"/>
    <p:sldId id="491" r:id="rId238"/>
    <p:sldId id="492" r:id="rId239"/>
    <p:sldId id="493" r:id="rId240"/>
    <p:sldId id="494" r:id="rId241"/>
    <p:sldId id="495" r:id="rId242"/>
    <p:sldId id="496" r:id="rId243"/>
    <p:sldId id="497" r:id="rId244"/>
    <p:sldId id="498" r:id="rId245"/>
    <p:sldId id="499" r:id="rId246"/>
    <p:sldId id="500" r:id="rId247"/>
    <p:sldId id="501" r:id="rId248"/>
    <p:sldId id="502" r:id="rId249"/>
    <p:sldId id="503" r:id="rId250"/>
    <p:sldId id="504" r:id="rId251"/>
    <p:sldId id="505" r:id="rId252"/>
    <p:sldId id="506" r:id="rId253"/>
    <p:sldId id="507" r:id="rId254"/>
    <p:sldId id="508" r:id="rId255"/>
    <p:sldId id="509" r:id="rId256"/>
    <p:sldId id="510" r:id="rId257"/>
    <p:sldId id="511" r:id="rId258"/>
    <p:sldId id="512" r:id="rId259"/>
    <p:sldId id="513" r:id="rId260"/>
    <p:sldId id="514" r:id="rId261"/>
    <p:sldId id="515" r:id="rId262"/>
    <p:sldId id="516" r:id="rId263"/>
    <p:sldId id="517" r:id="rId264"/>
    <p:sldId id="518" r:id="rId265"/>
    <p:sldId id="519" r:id="rId266"/>
    <p:sldId id="520" r:id="rId267"/>
    <p:sldId id="521" r:id="rId268"/>
    <p:sldId id="522" r:id="rId269"/>
    <p:sldId id="523" r:id="rId270"/>
    <p:sldId id="524" r:id="rId271"/>
    <p:sldId id="525" r:id="rId272"/>
    <p:sldId id="526" r:id="rId273"/>
    <p:sldId id="527" r:id="rId274"/>
    <p:sldId id="528" r:id="rId275"/>
    <p:sldId id="529" r:id="rId276"/>
    <p:sldId id="530" r:id="rId277"/>
    <p:sldId id="531" r:id="rId278"/>
    <p:sldId id="532" r:id="rId279"/>
    <p:sldId id="533" r:id="rId280"/>
    <p:sldId id="534" r:id="rId281"/>
    <p:sldId id="535" r:id="rId282"/>
    <p:sldId id="536" r:id="rId283"/>
    <p:sldId id="537" r:id="rId284"/>
    <p:sldId id="538" r:id="rId285"/>
    <p:sldId id="539" r:id="rId286"/>
    <p:sldId id="540" r:id="rId287"/>
    <p:sldId id="541" r:id="rId288"/>
    <p:sldId id="542" r:id="rId289"/>
    <p:sldId id="543" r:id="rId290"/>
    <p:sldId id="544" r:id="rId291"/>
    <p:sldId id="545" r:id="rId292"/>
    <p:sldId id="546" r:id="rId293"/>
    <p:sldId id="547" r:id="rId294"/>
    <p:sldId id="548" r:id="rId295"/>
    <p:sldId id="549" r:id="rId296"/>
    <p:sldId id="550" r:id="rId297"/>
    <p:sldId id="551" r:id="rId298"/>
    <p:sldId id="552" r:id="rId299"/>
  </p:sldIdLst>
  <p:sldSz cx="9144000" cy="6858000" type="screen4x3"/>
  <p:notesSz cx="6858000" cy="9144000"/>
  <p:defaultTextStyle>
    <a:defPPr>
      <a:defRPr lang="mn"/>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presentation>
</file>

<file path=ppt/presProps.xml><?xml version="1.0" encoding="utf-8"?>
<p:presentationP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showPr showNarration="1">
    <p:present/>
    <p:sldAll/>
    <p:penClr>
      <a:prstClr val="red"/>
    </p:penClr>
    <p:extLst>
      <p:ext uri="{2FDB2607-1784-4EEB-B798-7EB5836EED8A}">
        <p14:showMediaCtrls xmlns:p14="http://schemas.microsoft.com/office/powerpoint/2010/main" val="1"/>
      </p:ext>
    </p:extLst>
  </p:showPr>
</p:presentationPr>
</file>

<file path=ppt/tableStyles.xml><?xml version="1.0" encoding="utf-8"?>
<a:tblStyleLst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p="http://schemas.openxmlformats.org/presentationml/2006/main" def="{5C22544A-7EE6-4342-B048-85BDC9FD1C3A}"/>
</file>

<file path=ppt/viewProps.xml><?xml version="1.0" encoding="utf-8"?>
<p:viewP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lastView="sldSorterView">
  <p:normalViewPr>
    <p:restoredLeft sz="15620"/>
    <p:restoredTop sz="94660"/>
  </p:normalViewPr>
  <p:slideViewPr>
    <p:cSldViewPr>
      <p:cViewPr varScale="1">
        <p:scale>
          <a:sx n="100" d="100"/>
          <a:sy n="100" d="100"/>
        </p:scale>
        <p:origin x="552" y="48"/>
      </p:cViewPr>
      <p:guideLst>
        <p:guide orient="horz" pos="2159"/>
        <p:guide pos="2879"/>
      </p:guideLst>
    </p:cSldViewPr>
  </p:slid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  /><Relationship Id="rId10" Type="http://schemas.openxmlformats.org/officeDocument/2006/relationships/slide" Target="slides/slide8.xml"  /><Relationship Id="rId100" Type="http://schemas.openxmlformats.org/officeDocument/2006/relationships/slide" Target="slides/slide98.xml"  /><Relationship Id="rId101" Type="http://schemas.openxmlformats.org/officeDocument/2006/relationships/slide" Target="slides/slide99.xml"  /><Relationship Id="rId102" Type="http://schemas.openxmlformats.org/officeDocument/2006/relationships/slide" Target="slides/slide100.xml"  /><Relationship Id="rId103" Type="http://schemas.openxmlformats.org/officeDocument/2006/relationships/slide" Target="slides/slide101.xml"  /><Relationship Id="rId104" Type="http://schemas.openxmlformats.org/officeDocument/2006/relationships/slide" Target="slides/slide102.xml"  /><Relationship Id="rId105" Type="http://schemas.openxmlformats.org/officeDocument/2006/relationships/slide" Target="slides/slide103.xml"  /><Relationship Id="rId106" Type="http://schemas.openxmlformats.org/officeDocument/2006/relationships/slide" Target="slides/slide104.xml"  /><Relationship Id="rId107" Type="http://schemas.openxmlformats.org/officeDocument/2006/relationships/slide" Target="slides/slide105.xml"  /><Relationship Id="rId108" Type="http://schemas.openxmlformats.org/officeDocument/2006/relationships/slide" Target="slides/slide106.xml"  /><Relationship Id="rId109" Type="http://schemas.openxmlformats.org/officeDocument/2006/relationships/slide" Target="slides/slide107.xml"  /><Relationship Id="rId11" Type="http://schemas.openxmlformats.org/officeDocument/2006/relationships/slide" Target="slides/slide9.xml"  /><Relationship Id="rId110" Type="http://schemas.openxmlformats.org/officeDocument/2006/relationships/slide" Target="slides/slide108.xml"  /><Relationship Id="rId111" Type="http://schemas.openxmlformats.org/officeDocument/2006/relationships/slide" Target="slides/slide109.xml"  /><Relationship Id="rId112" Type="http://schemas.openxmlformats.org/officeDocument/2006/relationships/slide" Target="slides/slide110.xml"  /><Relationship Id="rId113" Type="http://schemas.openxmlformats.org/officeDocument/2006/relationships/slide" Target="slides/slide111.xml"  /><Relationship Id="rId114" Type="http://schemas.openxmlformats.org/officeDocument/2006/relationships/slide" Target="slides/slide112.xml"  /><Relationship Id="rId115" Type="http://schemas.openxmlformats.org/officeDocument/2006/relationships/slide" Target="slides/slide113.xml"  /><Relationship Id="rId116" Type="http://schemas.openxmlformats.org/officeDocument/2006/relationships/slide" Target="slides/slide114.xml"  /><Relationship Id="rId117" Type="http://schemas.openxmlformats.org/officeDocument/2006/relationships/slide" Target="slides/slide115.xml"  /><Relationship Id="rId118" Type="http://schemas.openxmlformats.org/officeDocument/2006/relationships/slide" Target="slides/slide116.xml"  /><Relationship Id="rId119" Type="http://schemas.openxmlformats.org/officeDocument/2006/relationships/slide" Target="slides/slide117.xml"  /><Relationship Id="rId12" Type="http://schemas.openxmlformats.org/officeDocument/2006/relationships/slide" Target="slides/slide10.xml"  /><Relationship Id="rId120" Type="http://schemas.openxmlformats.org/officeDocument/2006/relationships/slide" Target="slides/slide118.xml"  /><Relationship Id="rId121" Type="http://schemas.openxmlformats.org/officeDocument/2006/relationships/slide" Target="slides/slide119.xml"  /><Relationship Id="rId122" Type="http://schemas.openxmlformats.org/officeDocument/2006/relationships/slide" Target="slides/slide120.xml"  /><Relationship Id="rId123" Type="http://schemas.openxmlformats.org/officeDocument/2006/relationships/slide" Target="slides/slide121.xml"  /><Relationship Id="rId124" Type="http://schemas.openxmlformats.org/officeDocument/2006/relationships/slide" Target="slides/slide122.xml"  /><Relationship Id="rId125" Type="http://schemas.openxmlformats.org/officeDocument/2006/relationships/slide" Target="slides/slide123.xml"  /><Relationship Id="rId126" Type="http://schemas.openxmlformats.org/officeDocument/2006/relationships/slide" Target="slides/slide124.xml"  /><Relationship Id="rId127" Type="http://schemas.openxmlformats.org/officeDocument/2006/relationships/slide" Target="slides/slide125.xml"  /><Relationship Id="rId128" Type="http://schemas.openxmlformats.org/officeDocument/2006/relationships/slide" Target="slides/slide126.xml"  /><Relationship Id="rId129" Type="http://schemas.openxmlformats.org/officeDocument/2006/relationships/slide" Target="slides/slide127.xml"  /><Relationship Id="rId13" Type="http://schemas.openxmlformats.org/officeDocument/2006/relationships/slide" Target="slides/slide11.xml"  /><Relationship Id="rId130" Type="http://schemas.openxmlformats.org/officeDocument/2006/relationships/slide" Target="slides/slide128.xml"  /><Relationship Id="rId131" Type="http://schemas.openxmlformats.org/officeDocument/2006/relationships/slide" Target="slides/slide129.xml"  /><Relationship Id="rId132" Type="http://schemas.openxmlformats.org/officeDocument/2006/relationships/slide" Target="slides/slide130.xml"  /><Relationship Id="rId133" Type="http://schemas.openxmlformats.org/officeDocument/2006/relationships/slide" Target="slides/slide131.xml"  /><Relationship Id="rId134" Type="http://schemas.openxmlformats.org/officeDocument/2006/relationships/slide" Target="slides/slide132.xml"  /><Relationship Id="rId135" Type="http://schemas.openxmlformats.org/officeDocument/2006/relationships/slide" Target="slides/slide133.xml"  /><Relationship Id="rId136" Type="http://schemas.openxmlformats.org/officeDocument/2006/relationships/slide" Target="slides/slide134.xml"  /><Relationship Id="rId137" Type="http://schemas.openxmlformats.org/officeDocument/2006/relationships/slide" Target="slides/slide135.xml"  /><Relationship Id="rId138" Type="http://schemas.openxmlformats.org/officeDocument/2006/relationships/slide" Target="slides/slide136.xml"  /><Relationship Id="rId139" Type="http://schemas.openxmlformats.org/officeDocument/2006/relationships/slide" Target="slides/slide137.xml"  /><Relationship Id="rId14" Type="http://schemas.openxmlformats.org/officeDocument/2006/relationships/slide" Target="slides/slide12.xml"  /><Relationship Id="rId140" Type="http://schemas.openxmlformats.org/officeDocument/2006/relationships/slide" Target="slides/slide138.xml"  /><Relationship Id="rId141" Type="http://schemas.openxmlformats.org/officeDocument/2006/relationships/slide" Target="slides/slide139.xml"  /><Relationship Id="rId142" Type="http://schemas.openxmlformats.org/officeDocument/2006/relationships/slide" Target="slides/slide140.xml"  /><Relationship Id="rId143" Type="http://schemas.openxmlformats.org/officeDocument/2006/relationships/slide" Target="slides/slide141.xml"  /><Relationship Id="rId144" Type="http://schemas.openxmlformats.org/officeDocument/2006/relationships/slide" Target="slides/slide142.xml"  /><Relationship Id="rId145" Type="http://schemas.openxmlformats.org/officeDocument/2006/relationships/slide" Target="slides/slide143.xml"  /><Relationship Id="rId146" Type="http://schemas.openxmlformats.org/officeDocument/2006/relationships/slide" Target="slides/slide144.xml"  /><Relationship Id="rId147" Type="http://schemas.openxmlformats.org/officeDocument/2006/relationships/slide" Target="slides/slide145.xml"  /><Relationship Id="rId148" Type="http://schemas.openxmlformats.org/officeDocument/2006/relationships/slide" Target="slides/slide146.xml"  /><Relationship Id="rId149" Type="http://schemas.openxmlformats.org/officeDocument/2006/relationships/slide" Target="slides/slide147.xml"  /><Relationship Id="rId15" Type="http://schemas.openxmlformats.org/officeDocument/2006/relationships/slide" Target="slides/slide13.xml"  /><Relationship Id="rId150" Type="http://schemas.openxmlformats.org/officeDocument/2006/relationships/slide" Target="slides/slide148.xml"  /><Relationship Id="rId151" Type="http://schemas.openxmlformats.org/officeDocument/2006/relationships/slide" Target="slides/slide149.xml"  /><Relationship Id="rId152" Type="http://schemas.openxmlformats.org/officeDocument/2006/relationships/slide" Target="slides/slide150.xml"  /><Relationship Id="rId153" Type="http://schemas.openxmlformats.org/officeDocument/2006/relationships/slide" Target="slides/slide151.xml"  /><Relationship Id="rId154" Type="http://schemas.openxmlformats.org/officeDocument/2006/relationships/slide" Target="slides/slide152.xml"  /><Relationship Id="rId155" Type="http://schemas.openxmlformats.org/officeDocument/2006/relationships/slide" Target="slides/slide153.xml"  /><Relationship Id="rId156" Type="http://schemas.openxmlformats.org/officeDocument/2006/relationships/slide" Target="slides/slide154.xml"  /><Relationship Id="rId157" Type="http://schemas.openxmlformats.org/officeDocument/2006/relationships/slide" Target="slides/slide155.xml"  /><Relationship Id="rId158" Type="http://schemas.openxmlformats.org/officeDocument/2006/relationships/slide" Target="slides/slide156.xml"  /><Relationship Id="rId159" Type="http://schemas.openxmlformats.org/officeDocument/2006/relationships/slide" Target="slides/slide157.xml"  /><Relationship Id="rId16" Type="http://schemas.openxmlformats.org/officeDocument/2006/relationships/slide" Target="slides/slide14.xml"  /><Relationship Id="rId160" Type="http://schemas.openxmlformats.org/officeDocument/2006/relationships/slide" Target="slides/slide158.xml"  /><Relationship Id="rId161" Type="http://schemas.openxmlformats.org/officeDocument/2006/relationships/slide" Target="slides/slide159.xml"  /><Relationship Id="rId162" Type="http://schemas.openxmlformats.org/officeDocument/2006/relationships/slide" Target="slides/slide160.xml"  /><Relationship Id="rId163" Type="http://schemas.openxmlformats.org/officeDocument/2006/relationships/slide" Target="slides/slide161.xml"  /><Relationship Id="rId164" Type="http://schemas.openxmlformats.org/officeDocument/2006/relationships/slide" Target="slides/slide162.xml"  /><Relationship Id="rId165" Type="http://schemas.openxmlformats.org/officeDocument/2006/relationships/slide" Target="slides/slide163.xml"  /><Relationship Id="rId166" Type="http://schemas.openxmlformats.org/officeDocument/2006/relationships/slide" Target="slides/slide164.xml"  /><Relationship Id="rId167" Type="http://schemas.openxmlformats.org/officeDocument/2006/relationships/slide" Target="slides/slide165.xml"  /><Relationship Id="rId168" Type="http://schemas.openxmlformats.org/officeDocument/2006/relationships/slide" Target="slides/slide166.xml"  /><Relationship Id="rId169" Type="http://schemas.openxmlformats.org/officeDocument/2006/relationships/slide" Target="slides/slide167.xml"  /><Relationship Id="rId17" Type="http://schemas.openxmlformats.org/officeDocument/2006/relationships/slide" Target="slides/slide15.xml"  /><Relationship Id="rId170" Type="http://schemas.openxmlformats.org/officeDocument/2006/relationships/slide" Target="slides/slide168.xml"  /><Relationship Id="rId171" Type="http://schemas.openxmlformats.org/officeDocument/2006/relationships/slide" Target="slides/slide169.xml"  /><Relationship Id="rId172" Type="http://schemas.openxmlformats.org/officeDocument/2006/relationships/slide" Target="slides/slide170.xml"  /><Relationship Id="rId173" Type="http://schemas.openxmlformats.org/officeDocument/2006/relationships/slide" Target="slides/slide171.xml"  /><Relationship Id="rId174" Type="http://schemas.openxmlformats.org/officeDocument/2006/relationships/slide" Target="slides/slide172.xml"  /><Relationship Id="rId175" Type="http://schemas.openxmlformats.org/officeDocument/2006/relationships/slide" Target="slides/slide173.xml"  /><Relationship Id="rId176" Type="http://schemas.openxmlformats.org/officeDocument/2006/relationships/slide" Target="slides/slide174.xml"  /><Relationship Id="rId177" Type="http://schemas.openxmlformats.org/officeDocument/2006/relationships/slide" Target="slides/slide175.xml"  /><Relationship Id="rId178" Type="http://schemas.openxmlformats.org/officeDocument/2006/relationships/slide" Target="slides/slide176.xml"  /><Relationship Id="rId179" Type="http://schemas.openxmlformats.org/officeDocument/2006/relationships/slide" Target="slides/slide177.xml"  /><Relationship Id="rId18" Type="http://schemas.openxmlformats.org/officeDocument/2006/relationships/slide" Target="slides/slide16.xml"  /><Relationship Id="rId180" Type="http://schemas.openxmlformats.org/officeDocument/2006/relationships/slide" Target="slides/slide178.xml"  /><Relationship Id="rId181" Type="http://schemas.openxmlformats.org/officeDocument/2006/relationships/slide" Target="slides/slide179.xml"  /><Relationship Id="rId182" Type="http://schemas.openxmlformats.org/officeDocument/2006/relationships/slide" Target="slides/slide180.xml"  /><Relationship Id="rId183" Type="http://schemas.openxmlformats.org/officeDocument/2006/relationships/slide" Target="slides/slide181.xml"  /><Relationship Id="rId184" Type="http://schemas.openxmlformats.org/officeDocument/2006/relationships/slide" Target="slides/slide182.xml"  /><Relationship Id="rId185" Type="http://schemas.openxmlformats.org/officeDocument/2006/relationships/slide" Target="slides/slide183.xml"  /><Relationship Id="rId186" Type="http://schemas.openxmlformats.org/officeDocument/2006/relationships/slide" Target="slides/slide184.xml"  /><Relationship Id="rId187" Type="http://schemas.openxmlformats.org/officeDocument/2006/relationships/slide" Target="slides/slide185.xml"  /><Relationship Id="rId188" Type="http://schemas.openxmlformats.org/officeDocument/2006/relationships/slide" Target="slides/slide186.xml"  /><Relationship Id="rId189" Type="http://schemas.openxmlformats.org/officeDocument/2006/relationships/slide" Target="slides/slide187.xml"  /><Relationship Id="rId19" Type="http://schemas.openxmlformats.org/officeDocument/2006/relationships/slide" Target="slides/slide17.xml"  /><Relationship Id="rId190" Type="http://schemas.openxmlformats.org/officeDocument/2006/relationships/slide" Target="slides/slide188.xml"  /><Relationship Id="rId191" Type="http://schemas.openxmlformats.org/officeDocument/2006/relationships/slide" Target="slides/slide189.xml"  /><Relationship Id="rId192" Type="http://schemas.openxmlformats.org/officeDocument/2006/relationships/slide" Target="slides/slide190.xml"  /><Relationship Id="rId193" Type="http://schemas.openxmlformats.org/officeDocument/2006/relationships/slide" Target="slides/slide191.xml"  /><Relationship Id="rId194" Type="http://schemas.openxmlformats.org/officeDocument/2006/relationships/slide" Target="slides/slide192.xml"  /><Relationship Id="rId195" Type="http://schemas.openxmlformats.org/officeDocument/2006/relationships/slide" Target="slides/slide193.xml"  /><Relationship Id="rId196" Type="http://schemas.openxmlformats.org/officeDocument/2006/relationships/slide" Target="slides/slide194.xml"  /><Relationship Id="rId197" Type="http://schemas.openxmlformats.org/officeDocument/2006/relationships/slide" Target="slides/slide195.xml"  /><Relationship Id="rId198" Type="http://schemas.openxmlformats.org/officeDocument/2006/relationships/slide" Target="slides/slide196.xml"  /><Relationship Id="rId199" Type="http://schemas.openxmlformats.org/officeDocument/2006/relationships/slide" Target="slides/slide197.xml"  /><Relationship Id="rId2" Type="http://schemas.openxmlformats.org/officeDocument/2006/relationships/notesMaster" Target="notesMasters/notesMaster1.xml"  /><Relationship Id="rId20" Type="http://schemas.openxmlformats.org/officeDocument/2006/relationships/slide" Target="slides/slide18.xml"  /><Relationship Id="rId200" Type="http://schemas.openxmlformats.org/officeDocument/2006/relationships/slide" Target="slides/slide198.xml"  /><Relationship Id="rId201" Type="http://schemas.openxmlformats.org/officeDocument/2006/relationships/slide" Target="slides/slide199.xml"  /><Relationship Id="rId202" Type="http://schemas.openxmlformats.org/officeDocument/2006/relationships/slide" Target="slides/slide200.xml"  /><Relationship Id="rId203" Type="http://schemas.openxmlformats.org/officeDocument/2006/relationships/slide" Target="slides/slide201.xml"  /><Relationship Id="rId204" Type="http://schemas.openxmlformats.org/officeDocument/2006/relationships/slide" Target="slides/slide202.xml"  /><Relationship Id="rId205" Type="http://schemas.openxmlformats.org/officeDocument/2006/relationships/slide" Target="slides/slide203.xml"  /><Relationship Id="rId206" Type="http://schemas.openxmlformats.org/officeDocument/2006/relationships/slide" Target="slides/slide204.xml"  /><Relationship Id="rId207" Type="http://schemas.openxmlformats.org/officeDocument/2006/relationships/slide" Target="slides/slide205.xml"  /><Relationship Id="rId208" Type="http://schemas.openxmlformats.org/officeDocument/2006/relationships/slide" Target="slides/slide206.xml"  /><Relationship Id="rId209" Type="http://schemas.openxmlformats.org/officeDocument/2006/relationships/slide" Target="slides/slide207.xml"  /><Relationship Id="rId21" Type="http://schemas.openxmlformats.org/officeDocument/2006/relationships/slide" Target="slides/slide19.xml"  /><Relationship Id="rId210" Type="http://schemas.openxmlformats.org/officeDocument/2006/relationships/slide" Target="slides/slide208.xml"  /><Relationship Id="rId211" Type="http://schemas.openxmlformats.org/officeDocument/2006/relationships/slide" Target="slides/slide209.xml"  /><Relationship Id="rId212" Type="http://schemas.openxmlformats.org/officeDocument/2006/relationships/slide" Target="slides/slide210.xml"  /><Relationship Id="rId213" Type="http://schemas.openxmlformats.org/officeDocument/2006/relationships/slide" Target="slides/slide211.xml"  /><Relationship Id="rId214" Type="http://schemas.openxmlformats.org/officeDocument/2006/relationships/slide" Target="slides/slide212.xml"  /><Relationship Id="rId215" Type="http://schemas.openxmlformats.org/officeDocument/2006/relationships/slide" Target="slides/slide213.xml"  /><Relationship Id="rId216" Type="http://schemas.openxmlformats.org/officeDocument/2006/relationships/slide" Target="slides/slide214.xml"  /><Relationship Id="rId217" Type="http://schemas.openxmlformats.org/officeDocument/2006/relationships/slide" Target="slides/slide215.xml"  /><Relationship Id="rId218" Type="http://schemas.openxmlformats.org/officeDocument/2006/relationships/slide" Target="slides/slide216.xml"  /><Relationship Id="rId219" Type="http://schemas.openxmlformats.org/officeDocument/2006/relationships/slide" Target="slides/slide217.xml"  /><Relationship Id="rId22" Type="http://schemas.openxmlformats.org/officeDocument/2006/relationships/slide" Target="slides/slide20.xml"  /><Relationship Id="rId220" Type="http://schemas.openxmlformats.org/officeDocument/2006/relationships/slide" Target="slides/slide218.xml"  /><Relationship Id="rId221" Type="http://schemas.openxmlformats.org/officeDocument/2006/relationships/slide" Target="slides/slide219.xml"  /><Relationship Id="rId222" Type="http://schemas.openxmlformats.org/officeDocument/2006/relationships/slide" Target="slides/slide220.xml"  /><Relationship Id="rId223" Type="http://schemas.openxmlformats.org/officeDocument/2006/relationships/slide" Target="slides/slide221.xml"  /><Relationship Id="rId224" Type="http://schemas.openxmlformats.org/officeDocument/2006/relationships/slide" Target="slides/slide222.xml"  /><Relationship Id="rId225" Type="http://schemas.openxmlformats.org/officeDocument/2006/relationships/slide" Target="slides/slide223.xml"  /><Relationship Id="rId226" Type="http://schemas.openxmlformats.org/officeDocument/2006/relationships/slide" Target="slides/slide224.xml"  /><Relationship Id="rId227" Type="http://schemas.openxmlformats.org/officeDocument/2006/relationships/slide" Target="slides/slide225.xml"  /><Relationship Id="rId228" Type="http://schemas.openxmlformats.org/officeDocument/2006/relationships/slide" Target="slides/slide226.xml"  /><Relationship Id="rId229" Type="http://schemas.openxmlformats.org/officeDocument/2006/relationships/slide" Target="slides/slide227.xml"  /><Relationship Id="rId23" Type="http://schemas.openxmlformats.org/officeDocument/2006/relationships/slide" Target="slides/slide21.xml"  /><Relationship Id="rId230" Type="http://schemas.openxmlformats.org/officeDocument/2006/relationships/slide" Target="slides/slide228.xml"  /><Relationship Id="rId231" Type="http://schemas.openxmlformats.org/officeDocument/2006/relationships/slide" Target="slides/slide229.xml"  /><Relationship Id="rId232" Type="http://schemas.openxmlformats.org/officeDocument/2006/relationships/slide" Target="slides/slide230.xml"  /><Relationship Id="rId233" Type="http://schemas.openxmlformats.org/officeDocument/2006/relationships/slide" Target="slides/slide231.xml"  /><Relationship Id="rId234" Type="http://schemas.openxmlformats.org/officeDocument/2006/relationships/slide" Target="slides/slide232.xml"  /><Relationship Id="rId235" Type="http://schemas.openxmlformats.org/officeDocument/2006/relationships/slide" Target="slides/slide233.xml"  /><Relationship Id="rId236" Type="http://schemas.openxmlformats.org/officeDocument/2006/relationships/slide" Target="slides/slide234.xml"  /><Relationship Id="rId237" Type="http://schemas.openxmlformats.org/officeDocument/2006/relationships/slide" Target="slides/slide235.xml"  /><Relationship Id="rId238" Type="http://schemas.openxmlformats.org/officeDocument/2006/relationships/slide" Target="slides/slide236.xml"  /><Relationship Id="rId239" Type="http://schemas.openxmlformats.org/officeDocument/2006/relationships/slide" Target="slides/slide237.xml"  /><Relationship Id="rId24" Type="http://schemas.openxmlformats.org/officeDocument/2006/relationships/slide" Target="slides/slide22.xml"  /><Relationship Id="rId240" Type="http://schemas.openxmlformats.org/officeDocument/2006/relationships/slide" Target="slides/slide238.xml"  /><Relationship Id="rId241" Type="http://schemas.openxmlformats.org/officeDocument/2006/relationships/slide" Target="slides/slide239.xml"  /><Relationship Id="rId242" Type="http://schemas.openxmlformats.org/officeDocument/2006/relationships/slide" Target="slides/slide240.xml"  /><Relationship Id="rId243" Type="http://schemas.openxmlformats.org/officeDocument/2006/relationships/slide" Target="slides/slide241.xml"  /><Relationship Id="rId244" Type="http://schemas.openxmlformats.org/officeDocument/2006/relationships/slide" Target="slides/slide242.xml"  /><Relationship Id="rId245" Type="http://schemas.openxmlformats.org/officeDocument/2006/relationships/slide" Target="slides/slide243.xml"  /><Relationship Id="rId246" Type="http://schemas.openxmlformats.org/officeDocument/2006/relationships/slide" Target="slides/slide244.xml"  /><Relationship Id="rId247" Type="http://schemas.openxmlformats.org/officeDocument/2006/relationships/slide" Target="slides/slide245.xml"  /><Relationship Id="rId248" Type="http://schemas.openxmlformats.org/officeDocument/2006/relationships/slide" Target="slides/slide246.xml"  /><Relationship Id="rId249" Type="http://schemas.openxmlformats.org/officeDocument/2006/relationships/slide" Target="slides/slide247.xml"  /><Relationship Id="rId25" Type="http://schemas.openxmlformats.org/officeDocument/2006/relationships/slide" Target="slides/slide23.xml"  /><Relationship Id="rId250" Type="http://schemas.openxmlformats.org/officeDocument/2006/relationships/slide" Target="slides/slide248.xml"  /><Relationship Id="rId251" Type="http://schemas.openxmlformats.org/officeDocument/2006/relationships/slide" Target="slides/slide249.xml"  /><Relationship Id="rId252" Type="http://schemas.openxmlformats.org/officeDocument/2006/relationships/slide" Target="slides/slide250.xml"  /><Relationship Id="rId253" Type="http://schemas.openxmlformats.org/officeDocument/2006/relationships/slide" Target="slides/slide251.xml"  /><Relationship Id="rId254" Type="http://schemas.openxmlformats.org/officeDocument/2006/relationships/slide" Target="slides/slide252.xml"  /><Relationship Id="rId255" Type="http://schemas.openxmlformats.org/officeDocument/2006/relationships/slide" Target="slides/slide253.xml"  /><Relationship Id="rId256" Type="http://schemas.openxmlformats.org/officeDocument/2006/relationships/slide" Target="slides/slide254.xml"  /><Relationship Id="rId257" Type="http://schemas.openxmlformats.org/officeDocument/2006/relationships/slide" Target="slides/slide255.xml"  /><Relationship Id="rId258" Type="http://schemas.openxmlformats.org/officeDocument/2006/relationships/slide" Target="slides/slide256.xml"  /><Relationship Id="rId259" Type="http://schemas.openxmlformats.org/officeDocument/2006/relationships/slide" Target="slides/slide257.xml"  /><Relationship Id="rId26" Type="http://schemas.openxmlformats.org/officeDocument/2006/relationships/slide" Target="slides/slide24.xml"  /><Relationship Id="rId260" Type="http://schemas.openxmlformats.org/officeDocument/2006/relationships/slide" Target="slides/slide258.xml"  /><Relationship Id="rId261" Type="http://schemas.openxmlformats.org/officeDocument/2006/relationships/slide" Target="slides/slide259.xml"  /><Relationship Id="rId262" Type="http://schemas.openxmlformats.org/officeDocument/2006/relationships/slide" Target="slides/slide260.xml"  /><Relationship Id="rId263" Type="http://schemas.openxmlformats.org/officeDocument/2006/relationships/slide" Target="slides/slide261.xml"  /><Relationship Id="rId264" Type="http://schemas.openxmlformats.org/officeDocument/2006/relationships/slide" Target="slides/slide262.xml"  /><Relationship Id="rId265" Type="http://schemas.openxmlformats.org/officeDocument/2006/relationships/slide" Target="slides/slide263.xml"  /><Relationship Id="rId266" Type="http://schemas.openxmlformats.org/officeDocument/2006/relationships/slide" Target="slides/slide264.xml"  /><Relationship Id="rId267" Type="http://schemas.openxmlformats.org/officeDocument/2006/relationships/slide" Target="slides/slide265.xml"  /><Relationship Id="rId268" Type="http://schemas.openxmlformats.org/officeDocument/2006/relationships/slide" Target="slides/slide266.xml"  /><Relationship Id="rId269" Type="http://schemas.openxmlformats.org/officeDocument/2006/relationships/slide" Target="slides/slide267.xml"  /><Relationship Id="rId27" Type="http://schemas.openxmlformats.org/officeDocument/2006/relationships/slide" Target="slides/slide25.xml"  /><Relationship Id="rId270" Type="http://schemas.openxmlformats.org/officeDocument/2006/relationships/slide" Target="slides/slide268.xml"  /><Relationship Id="rId271" Type="http://schemas.openxmlformats.org/officeDocument/2006/relationships/slide" Target="slides/slide269.xml"  /><Relationship Id="rId272" Type="http://schemas.openxmlformats.org/officeDocument/2006/relationships/slide" Target="slides/slide270.xml"  /><Relationship Id="rId273" Type="http://schemas.openxmlformats.org/officeDocument/2006/relationships/slide" Target="slides/slide271.xml"  /><Relationship Id="rId274" Type="http://schemas.openxmlformats.org/officeDocument/2006/relationships/slide" Target="slides/slide272.xml"  /><Relationship Id="rId275" Type="http://schemas.openxmlformats.org/officeDocument/2006/relationships/slide" Target="slides/slide273.xml"  /><Relationship Id="rId276" Type="http://schemas.openxmlformats.org/officeDocument/2006/relationships/slide" Target="slides/slide274.xml"  /><Relationship Id="rId277" Type="http://schemas.openxmlformats.org/officeDocument/2006/relationships/slide" Target="slides/slide275.xml"  /><Relationship Id="rId278" Type="http://schemas.openxmlformats.org/officeDocument/2006/relationships/slide" Target="slides/slide276.xml"  /><Relationship Id="rId279" Type="http://schemas.openxmlformats.org/officeDocument/2006/relationships/slide" Target="slides/slide277.xml"  /><Relationship Id="rId28" Type="http://schemas.openxmlformats.org/officeDocument/2006/relationships/slide" Target="slides/slide26.xml"  /><Relationship Id="rId280" Type="http://schemas.openxmlformats.org/officeDocument/2006/relationships/slide" Target="slides/slide278.xml"  /><Relationship Id="rId281" Type="http://schemas.openxmlformats.org/officeDocument/2006/relationships/slide" Target="slides/slide279.xml"  /><Relationship Id="rId282" Type="http://schemas.openxmlformats.org/officeDocument/2006/relationships/slide" Target="slides/slide280.xml"  /><Relationship Id="rId283" Type="http://schemas.openxmlformats.org/officeDocument/2006/relationships/slide" Target="slides/slide281.xml"  /><Relationship Id="rId284" Type="http://schemas.openxmlformats.org/officeDocument/2006/relationships/slide" Target="slides/slide282.xml"  /><Relationship Id="rId285" Type="http://schemas.openxmlformats.org/officeDocument/2006/relationships/slide" Target="slides/slide283.xml"  /><Relationship Id="rId286" Type="http://schemas.openxmlformats.org/officeDocument/2006/relationships/slide" Target="slides/slide284.xml"  /><Relationship Id="rId287" Type="http://schemas.openxmlformats.org/officeDocument/2006/relationships/slide" Target="slides/slide285.xml"  /><Relationship Id="rId288" Type="http://schemas.openxmlformats.org/officeDocument/2006/relationships/slide" Target="slides/slide286.xml"  /><Relationship Id="rId289" Type="http://schemas.openxmlformats.org/officeDocument/2006/relationships/slide" Target="slides/slide287.xml"  /><Relationship Id="rId29" Type="http://schemas.openxmlformats.org/officeDocument/2006/relationships/slide" Target="slides/slide27.xml"  /><Relationship Id="rId290" Type="http://schemas.openxmlformats.org/officeDocument/2006/relationships/slide" Target="slides/slide288.xml"  /><Relationship Id="rId291" Type="http://schemas.openxmlformats.org/officeDocument/2006/relationships/slide" Target="slides/slide289.xml"  /><Relationship Id="rId292" Type="http://schemas.openxmlformats.org/officeDocument/2006/relationships/slide" Target="slides/slide290.xml"  /><Relationship Id="rId293" Type="http://schemas.openxmlformats.org/officeDocument/2006/relationships/slide" Target="slides/slide291.xml"  /><Relationship Id="rId294" Type="http://schemas.openxmlformats.org/officeDocument/2006/relationships/slide" Target="slides/slide292.xml"  /><Relationship Id="rId295" Type="http://schemas.openxmlformats.org/officeDocument/2006/relationships/slide" Target="slides/slide293.xml"  /><Relationship Id="rId296" Type="http://schemas.openxmlformats.org/officeDocument/2006/relationships/slide" Target="slides/slide294.xml"  /><Relationship Id="rId297" Type="http://schemas.openxmlformats.org/officeDocument/2006/relationships/slide" Target="slides/slide295.xml"  /><Relationship Id="rId298" Type="http://schemas.openxmlformats.org/officeDocument/2006/relationships/slide" Target="slides/slide296.xml"  /><Relationship Id="rId299" Type="http://schemas.openxmlformats.org/officeDocument/2006/relationships/slide" Target="slides/slide297.xml"  /><Relationship Id="rId3" Type="http://schemas.openxmlformats.org/officeDocument/2006/relationships/slide" Target="slides/slide1.xml"  /><Relationship Id="rId30" Type="http://schemas.openxmlformats.org/officeDocument/2006/relationships/slide" Target="slides/slide28.xml"  /><Relationship Id="rId300" Type="http://schemas.openxmlformats.org/officeDocument/2006/relationships/presProps" Target="presProps.xml"  /><Relationship Id="rId301" Type="http://schemas.openxmlformats.org/officeDocument/2006/relationships/viewProps" Target="viewProps.xml"  /><Relationship Id="rId302" Type="http://schemas.openxmlformats.org/officeDocument/2006/relationships/theme" Target="theme/theme1.xml"  /><Relationship Id="rId303" Type="http://schemas.openxmlformats.org/officeDocument/2006/relationships/tableStyles" Target="tableStyles.xml"  /><Relationship Id="rId31" Type="http://schemas.openxmlformats.org/officeDocument/2006/relationships/slide" Target="slides/slide29.xml"  /><Relationship Id="rId32" Type="http://schemas.openxmlformats.org/officeDocument/2006/relationships/slide" Target="slides/slide30.xml"  /><Relationship Id="rId33" Type="http://schemas.openxmlformats.org/officeDocument/2006/relationships/slide" Target="slides/slide31.xml"  /><Relationship Id="rId34" Type="http://schemas.openxmlformats.org/officeDocument/2006/relationships/slide" Target="slides/slide32.xml"  /><Relationship Id="rId35" Type="http://schemas.openxmlformats.org/officeDocument/2006/relationships/slide" Target="slides/slide33.xml"  /><Relationship Id="rId36" Type="http://schemas.openxmlformats.org/officeDocument/2006/relationships/slide" Target="slides/slide34.xml"  /><Relationship Id="rId37" Type="http://schemas.openxmlformats.org/officeDocument/2006/relationships/slide" Target="slides/slide35.xml"  /><Relationship Id="rId38" Type="http://schemas.openxmlformats.org/officeDocument/2006/relationships/slide" Target="slides/slide36.xml"  /><Relationship Id="rId39" Type="http://schemas.openxmlformats.org/officeDocument/2006/relationships/slide" Target="slides/slide37.xml"  /><Relationship Id="rId4" Type="http://schemas.openxmlformats.org/officeDocument/2006/relationships/slide" Target="slides/slide2.xml"  /><Relationship Id="rId40" Type="http://schemas.openxmlformats.org/officeDocument/2006/relationships/slide" Target="slides/slide38.xml"  /><Relationship Id="rId41" Type="http://schemas.openxmlformats.org/officeDocument/2006/relationships/slide" Target="slides/slide39.xml"  /><Relationship Id="rId42" Type="http://schemas.openxmlformats.org/officeDocument/2006/relationships/slide" Target="slides/slide40.xml"  /><Relationship Id="rId43" Type="http://schemas.openxmlformats.org/officeDocument/2006/relationships/slide" Target="slides/slide41.xml"  /><Relationship Id="rId44" Type="http://schemas.openxmlformats.org/officeDocument/2006/relationships/slide" Target="slides/slide42.xml"  /><Relationship Id="rId45" Type="http://schemas.openxmlformats.org/officeDocument/2006/relationships/slide" Target="slides/slide43.xml"  /><Relationship Id="rId46" Type="http://schemas.openxmlformats.org/officeDocument/2006/relationships/slide" Target="slides/slide44.xml"  /><Relationship Id="rId47" Type="http://schemas.openxmlformats.org/officeDocument/2006/relationships/slide" Target="slides/slide45.xml"  /><Relationship Id="rId48" Type="http://schemas.openxmlformats.org/officeDocument/2006/relationships/slide" Target="slides/slide46.xml"  /><Relationship Id="rId49" Type="http://schemas.openxmlformats.org/officeDocument/2006/relationships/slide" Target="slides/slide47.xml"  /><Relationship Id="rId5" Type="http://schemas.openxmlformats.org/officeDocument/2006/relationships/slide" Target="slides/slide3.xml"  /><Relationship Id="rId50" Type="http://schemas.openxmlformats.org/officeDocument/2006/relationships/slide" Target="slides/slide48.xml"  /><Relationship Id="rId51" Type="http://schemas.openxmlformats.org/officeDocument/2006/relationships/slide" Target="slides/slide49.xml"  /><Relationship Id="rId52" Type="http://schemas.openxmlformats.org/officeDocument/2006/relationships/slide" Target="slides/slide50.xml"  /><Relationship Id="rId53" Type="http://schemas.openxmlformats.org/officeDocument/2006/relationships/slide" Target="slides/slide51.xml"  /><Relationship Id="rId54" Type="http://schemas.openxmlformats.org/officeDocument/2006/relationships/slide" Target="slides/slide52.xml"  /><Relationship Id="rId55" Type="http://schemas.openxmlformats.org/officeDocument/2006/relationships/slide" Target="slides/slide53.xml"  /><Relationship Id="rId56" Type="http://schemas.openxmlformats.org/officeDocument/2006/relationships/slide" Target="slides/slide54.xml"  /><Relationship Id="rId57" Type="http://schemas.openxmlformats.org/officeDocument/2006/relationships/slide" Target="slides/slide55.xml"  /><Relationship Id="rId58" Type="http://schemas.openxmlformats.org/officeDocument/2006/relationships/slide" Target="slides/slide56.xml"  /><Relationship Id="rId59" Type="http://schemas.openxmlformats.org/officeDocument/2006/relationships/slide" Target="slides/slide57.xml"  /><Relationship Id="rId6" Type="http://schemas.openxmlformats.org/officeDocument/2006/relationships/slide" Target="slides/slide4.xml"  /><Relationship Id="rId60" Type="http://schemas.openxmlformats.org/officeDocument/2006/relationships/slide" Target="slides/slide58.xml"  /><Relationship Id="rId61" Type="http://schemas.openxmlformats.org/officeDocument/2006/relationships/slide" Target="slides/slide59.xml"  /><Relationship Id="rId62" Type="http://schemas.openxmlformats.org/officeDocument/2006/relationships/slide" Target="slides/slide60.xml"  /><Relationship Id="rId63" Type="http://schemas.openxmlformats.org/officeDocument/2006/relationships/slide" Target="slides/slide61.xml"  /><Relationship Id="rId64" Type="http://schemas.openxmlformats.org/officeDocument/2006/relationships/slide" Target="slides/slide62.xml"  /><Relationship Id="rId65" Type="http://schemas.openxmlformats.org/officeDocument/2006/relationships/slide" Target="slides/slide63.xml"  /><Relationship Id="rId66" Type="http://schemas.openxmlformats.org/officeDocument/2006/relationships/slide" Target="slides/slide64.xml"  /><Relationship Id="rId67" Type="http://schemas.openxmlformats.org/officeDocument/2006/relationships/slide" Target="slides/slide65.xml"  /><Relationship Id="rId68" Type="http://schemas.openxmlformats.org/officeDocument/2006/relationships/slide" Target="slides/slide66.xml"  /><Relationship Id="rId69" Type="http://schemas.openxmlformats.org/officeDocument/2006/relationships/slide" Target="slides/slide67.xml"  /><Relationship Id="rId7" Type="http://schemas.openxmlformats.org/officeDocument/2006/relationships/slide" Target="slides/slide5.xml"  /><Relationship Id="rId70" Type="http://schemas.openxmlformats.org/officeDocument/2006/relationships/slide" Target="slides/slide68.xml"  /><Relationship Id="rId71" Type="http://schemas.openxmlformats.org/officeDocument/2006/relationships/slide" Target="slides/slide69.xml"  /><Relationship Id="rId72" Type="http://schemas.openxmlformats.org/officeDocument/2006/relationships/slide" Target="slides/slide70.xml"  /><Relationship Id="rId73" Type="http://schemas.openxmlformats.org/officeDocument/2006/relationships/slide" Target="slides/slide71.xml"  /><Relationship Id="rId74" Type="http://schemas.openxmlformats.org/officeDocument/2006/relationships/slide" Target="slides/slide72.xml"  /><Relationship Id="rId75" Type="http://schemas.openxmlformats.org/officeDocument/2006/relationships/slide" Target="slides/slide73.xml"  /><Relationship Id="rId76" Type="http://schemas.openxmlformats.org/officeDocument/2006/relationships/slide" Target="slides/slide74.xml"  /><Relationship Id="rId77" Type="http://schemas.openxmlformats.org/officeDocument/2006/relationships/slide" Target="slides/slide75.xml"  /><Relationship Id="rId78" Type="http://schemas.openxmlformats.org/officeDocument/2006/relationships/slide" Target="slides/slide76.xml"  /><Relationship Id="rId79" Type="http://schemas.openxmlformats.org/officeDocument/2006/relationships/slide" Target="slides/slide77.xml"  /><Relationship Id="rId8" Type="http://schemas.openxmlformats.org/officeDocument/2006/relationships/slide" Target="slides/slide6.xml"  /><Relationship Id="rId80" Type="http://schemas.openxmlformats.org/officeDocument/2006/relationships/slide" Target="slides/slide78.xml"  /><Relationship Id="rId81" Type="http://schemas.openxmlformats.org/officeDocument/2006/relationships/slide" Target="slides/slide79.xml"  /><Relationship Id="rId82" Type="http://schemas.openxmlformats.org/officeDocument/2006/relationships/slide" Target="slides/slide80.xml"  /><Relationship Id="rId83" Type="http://schemas.openxmlformats.org/officeDocument/2006/relationships/slide" Target="slides/slide81.xml"  /><Relationship Id="rId84" Type="http://schemas.openxmlformats.org/officeDocument/2006/relationships/slide" Target="slides/slide82.xml"  /><Relationship Id="rId85" Type="http://schemas.openxmlformats.org/officeDocument/2006/relationships/slide" Target="slides/slide83.xml"  /><Relationship Id="rId86" Type="http://schemas.openxmlformats.org/officeDocument/2006/relationships/slide" Target="slides/slide84.xml"  /><Relationship Id="rId87" Type="http://schemas.openxmlformats.org/officeDocument/2006/relationships/slide" Target="slides/slide85.xml"  /><Relationship Id="rId88" Type="http://schemas.openxmlformats.org/officeDocument/2006/relationships/slide" Target="slides/slide86.xml"  /><Relationship Id="rId89" Type="http://schemas.openxmlformats.org/officeDocument/2006/relationships/slide" Target="slides/slide87.xml"  /><Relationship Id="rId9" Type="http://schemas.openxmlformats.org/officeDocument/2006/relationships/slide" Target="slides/slide7.xml"  /><Relationship Id="rId90" Type="http://schemas.openxmlformats.org/officeDocument/2006/relationships/slide" Target="slides/slide88.xml"  /><Relationship Id="rId91" Type="http://schemas.openxmlformats.org/officeDocument/2006/relationships/slide" Target="slides/slide89.xml"  /><Relationship Id="rId92" Type="http://schemas.openxmlformats.org/officeDocument/2006/relationships/slide" Target="slides/slide90.xml"  /><Relationship Id="rId93" Type="http://schemas.openxmlformats.org/officeDocument/2006/relationships/slide" Target="slides/slide91.xml"  /><Relationship Id="rId94" Type="http://schemas.openxmlformats.org/officeDocument/2006/relationships/slide" Target="slides/slide92.xml"  /><Relationship Id="rId95" Type="http://schemas.openxmlformats.org/officeDocument/2006/relationships/slide" Target="slides/slide93.xml"  /><Relationship Id="rId96" Type="http://schemas.openxmlformats.org/officeDocument/2006/relationships/slide" Target="slides/slide94.xml"  /><Relationship Id="rId97" Type="http://schemas.openxmlformats.org/officeDocument/2006/relationships/slide" Target="slides/slide95.xml"  /><Relationship Id="rId98" Type="http://schemas.openxmlformats.org/officeDocument/2006/relationships/slide" Target="slides/slide96.xml"  /><Relationship Id="rId99" Type="http://schemas.openxmlformats.org/officeDocument/2006/relationships/slide" Target="slides/slide97.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idx="0"/>
          </p:nvPr>
        </p:nvSpPr>
        <p:spPr>
          <a:xfrm>
            <a:off x="0" y="0"/>
            <a:ext cx="2971800" cy="457200"/>
          </a:xfrm>
          <a:prstGeom prst="rect">
            <a:avLst/>
          </a:prstGeom>
        </p:spPr>
        <p:txBody>
          <a:bodyPr vert="horz" lIns="91440" tIns="45720" rIns="91440" bIns="45720"/>
          <a:lstStyle>
            <a:lvl1pPr algn="l">
              <a:defRPr sz="1200"/>
            </a:lvl1pPr>
          </a:lstStyle>
          <a:p>
            <a:pPr lvl="0">
              <a:defRPr/>
            </a:pPr>
            <a:r>
              <a:rPr lang="ko-KR" altLang="en-US"/>
              <a:t/>
            </a:r>
            <a:endParaRPr lang="ko-KR" altLang="en-US"/>
          </a:p>
        </p:txBody>
      </p:sp>
      <p:sp>
        <p:nvSpPr>
          <p:cNvPr id="3" name="날짜 개체 틀 2"/>
          <p:cNvSpPr>
            <a:spLocks noGrp="1"/>
          </p:cNvSpPr>
          <p:nvPr>
            <p:ph type="dt" idx="1"/>
          </p:nvPr>
        </p:nvSpPr>
        <p:spPr>
          <a:xfrm>
            <a:off x="3884613" y="0"/>
            <a:ext cx="2971800" cy="457200"/>
          </a:xfrm>
          <a:prstGeom prst="rect">
            <a:avLst/>
          </a:prstGeom>
        </p:spPr>
        <p:txBody>
          <a:bodyPr vert="horz" lIns="91440" tIns="45720" rIns="91440" bIns="45720"/>
          <a:lstStyle>
            <a:lvl1pPr algn="r">
              <a:defRPr sz="1200"/>
            </a:lvl1pPr>
          </a:lstStyle>
          <a:p>
            <a:pPr lvl="0">
              <a:defRPr/>
            </a:pPr>
            <a:fld id="{E2B2BC9D-A816-4D0A-858B-1D023B3A8ACA}" type="datetime1">
              <a:rPr lang="ko-KR" altLang="en-US"/>
              <a:pPr lvl="0">
                <a:defRPr/>
              </a:pPr>
              <a:t>2023-10-28</a:t>
            </a:fld>
            <a:endParaRPr lang="ko-KR" altLang="en-US"/>
          </a:p>
        </p:txBody>
      </p:sp>
      <p:sp>
        <p:nvSpPr>
          <p:cNvPr id="4" name="슬라이드 이미지 개체 틀 3"/>
          <p:cNvSpPr>
            <a:spLocks noGrp="1" noRot="1" noChangeAspect="1" noTextEdi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anchor="ctr"/>
          <a:lstStyle/>
          <a:p>
            <a:pPr lvl="0">
              <a:defRPr/>
            </a:pPr>
            <a:endParaRPr lang="ko-KR" altLang="en-US"/>
          </a:p>
        </p:txBody>
      </p:sp>
      <p:sp>
        <p:nvSpPr>
          <p:cNvPr id="5" name="슬라이드 노트 개체 틀 4"/>
          <p:cNvSpPr>
            <a:spLocks noGrp="1"/>
          </p:cNvSpPr>
          <p:nvPr>
            <p:ph type="body" sz="quarter" idx="3"/>
          </p:nvPr>
        </p:nvSpPr>
        <p:spPr>
          <a:xfrm>
            <a:off x="685800" y="4343400"/>
            <a:ext cx="5486400" cy="4114800"/>
          </a:xfrm>
          <a:prstGeom prst="rect">
            <a:avLst/>
          </a:prstGeom>
        </p:spPr>
        <p:txBody>
          <a:bodyPr vert="horz" lIns="91440" tIns="45720" rIns="91440" bIns="45720">
            <a:noAutofit/>
          </a:bodyPr>
          <a:lstStyle/>
          <a:p>
            <a:pPr lvl="0">
              <a:defRPr/>
            </a:pPr>
            <a:r>
              <a:rPr lang="ko-KR" altLang="en-US"/>
              <a:t>마스터 텍스트 스타일을 편집합니다</a:t>
            </a:r>
            <a:endParaRPr lang="ko-KR" altLang="en-US"/>
          </a:p>
          <a:p>
            <a:pPr lvl="1">
              <a:defRPr/>
            </a:pPr>
            <a:r>
              <a:rPr lang="ko-KR" altLang="en-US"/>
              <a:t>둘째 수준</a:t>
            </a:r>
            <a:endParaRPr lang="ko-KR" altLang="en-US"/>
          </a:p>
          <a:p>
            <a:pPr lvl="2">
              <a:defRPr/>
            </a:pPr>
            <a:r>
              <a:rPr lang="ko-KR" altLang="en-US"/>
              <a:t>셋째 수준</a:t>
            </a:r>
            <a:endParaRPr lang="ko-KR" altLang="en-US"/>
          </a:p>
          <a:p>
            <a:pPr lvl="3">
              <a:defRPr/>
            </a:pPr>
            <a:r>
              <a:rPr lang="ko-KR" altLang="en-US"/>
              <a:t>넷째 수준</a:t>
            </a:r>
            <a:endParaRPr lang="ko-KR" altLang="en-US"/>
          </a:p>
          <a:p>
            <a:pPr lvl="4">
              <a:defRPr/>
            </a:pPr>
            <a:r>
              <a:rPr lang="ko-KR" altLang="en-US"/>
              <a:t>다섯째 수준</a:t>
            </a:r>
            <a:endParaRPr lang="ko-KR" altLang="en-US"/>
          </a:p>
        </p:txBody>
      </p:sp>
      <p:sp>
        <p:nvSpPr>
          <p:cNvPr id="6" name="바닥글 개체 틀 5"/>
          <p:cNvSpPr>
            <a:spLocks noGrp="1"/>
          </p:cNvSpPr>
          <p:nvPr>
            <p:ph type="ftr" sz="quarter" idx="4"/>
          </p:nvPr>
        </p:nvSpPr>
        <p:spPr>
          <a:xfrm>
            <a:off x="0" y="8685213"/>
            <a:ext cx="2971800" cy="457200"/>
          </a:xfrm>
          <a:prstGeom prst="rect">
            <a:avLst/>
          </a:prstGeom>
        </p:spPr>
        <p:txBody>
          <a:bodyPr vert="horz" lIns="91440" tIns="45720" rIns="91440" bIns="45720" anchor="b"/>
          <a:lstStyle>
            <a:lvl1pPr algn="l">
              <a:defRPr sz="1200"/>
            </a:lvl1pPr>
          </a:lstStyle>
          <a:p>
            <a:pPr lvl="0">
              <a:defRPr/>
            </a:pPr>
            <a:r>
              <a:rPr lang="ko-KR" altLang="en-US"/>
              <a:t/>
            </a:r>
            <a:endParaRPr lang="ko-KR" altLang="en-US"/>
          </a:p>
        </p:txBody>
      </p:sp>
      <p:sp>
        <p:nvSpPr>
          <p:cNvPr id="7" name="슬라이드 번호 개체 틀 6"/>
          <p:cNvSpPr>
            <a:spLocks noGrp="1"/>
          </p:cNvSpPr>
          <p:nvPr>
            <p:ph type="sldNum" sz="quarter" idx="5"/>
          </p:nvPr>
        </p:nvSpPr>
        <p:spPr>
          <a:xfrm>
            <a:off x="3884613" y="8685213"/>
            <a:ext cx="2971800" cy="457200"/>
          </a:xfrm>
          <a:prstGeom prst="rect">
            <a:avLst/>
          </a:prstGeom>
        </p:spPr>
        <p:txBody>
          <a:bodyPr vert="horz" lIns="91440" tIns="45720" rIns="91440" bIns="45720" anchor="b"/>
          <a:lstStyle>
            <a:lvl1pPr algn="r">
              <a:defRPr sz="1200"/>
            </a:lvl1pPr>
          </a:lstStyle>
          <a:p>
            <a:pPr lvl="0">
              <a:defRPr/>
            </a:pPr>
            <a:fld id="{09F4262C-968C-4EE9-8164-CE16364706B3}" type="slidenum">
              <a:rPr lang="ko-KR" altLang="en-US"/>
              <a:pPr lvl="0">
                <a:defRPr/>
              </a:pPr>
              <a:t>‹#›</a:t>
            </a:fld>
            <a:endParaRPr lang="ko-KR" altLang="en-US"/>
          </a:p>
        </p:txBody>
      </p:sp>
    </p:spTree>
  </p:cSld>
  <p:clrMap bg1="lt1" tx1="dk1" bg2="lt2" tx2="dk2" accent1="accent1" accent2="accent2" accent3="accent3" accent4="accent4" accent5="accent5" accent6="accent6" hlink="hlink" folHlink="folHlink"/>
  <p:hf hdr="0" ftr="0" dt="0"/>
  <p:notesStyle>
    <a:lvl1pPr marL="0" algn="l" defTabSz="914400" rtl="0" eaLnBrk="1" latinLnBrk="1" hangingPunct="1">
      <a:defRPr sz="1200" kern="1200">
        <a:solidFill>
          <a:schemeClr val="tx1"/>
        </a:solidFill>
        <a:latin typeface="+mj-lt"/>
        <a:ea typeface="+mj-ea"/>
        <a:cs typeface="+mj-cs"/>
      </a:defRPr>
    </a:lvl1pPr>
    <a:lvl2pPr marL="457200" algn="l" defTabSz="914400" rtl="0" eaLnBrk="1" latinLnBrk="1" hangingPunct="1">
      <a:defRPr sz="1200" kern="1200">
        <a:solidFill>
          <a:schemeClr val="tx1"/>
        </a:solidFill>
        <a:latin typeface="+mj-lt"/>
        <a:ea typeface="+mj-ea"/>
        <a:cs typeface="+mj-cs"/>
      </a:defRPr>
    </a:lvl2pPr>
    <a:lvl3pPr marL="914400" algn="l" defTabSz="914400" rtl="0" eaLnBrk="1" latinLnBrk="1" hangingPunct="1">
      <a:defRPr sz="1200" kern="1200">
        <a:solidFill>
          <a:schemeClr val="tx1"/>
        </a:solidFill>
        <a:latin typeface="+mj-lt"/>
        <a:ea typeface="+mj-ea"/>
        <a:cs typeface="+mj-cs"/>
      </a:defRPr>
    </a:lvl3pPr>
    <a:lvl4pPr marL="1371600" algn="l" defTabSz="914400" rtl="0" eaLnBrk="1" latinLnBrk="1" hangingPunct="1">
      <a:defRPr sz="1200" kern="1200">
        <a:solidFill>
          <a:schemeClr val="tx1"/>
        </a:solidFill>
        <a:latin typeface="+mj-lt"/>
        <a:ea typeface="+mj-ea"/>
        <a:cs typeface="+mj-cs"/>
      </a:defRPr>
    </a:lvl4pPr>
    <a:lvl5pPr marL="1828800" algn="l" defTabSz="914400" rtl="0" eaLnBrk="1" latinLnBrk="1" hangingPunct="1">
      <a:defRPr sz="1200" kern="1200">
        <a:solidFill>
          <a:schemeClr val="tx1"/>
        </a:solidFill>
        <a:latin typeface="+mj-lt"/>
        <a:ea typeface="+mj-ea"/>
        <a:cs typeface="+mj-cs"/>
      </a:defRPr>
    </a:lvl5pPr>
    <a:lvl6pPr marL="2286000" algn="l" defTabSz="914400" rtl="0" eaLnBrk="1" latinLnBrk="1" hangingPunct="1">
      <a:defRPr sz="1200" kern="1200">
        <a:solidFill>
          <a:schemeClr val="tx1"/>
        </a:solidFill>
        <a:latin typeface="+mj-lt"/>
        <a:ea typeface="+mj-ea"/>
        <a:cs typeface="+mj-cs"/>
      </a:defRPr>
    </a:lvl6pPr>
    <a:lvl7pPr marL="2743200" algn="l" defTabSz="914400" rtl="0" eaLnBrk="1" latinLnBrk="1" hangingPunct="1">
      <a:defRPr sz="1200" kern="1200">
        <a:solidFill>
          <a:schemeClr val="tx1"/>
        </a:solidFill>
        <a:latin typeface="+mj-lt"/>
        <a:ea typeface="+mj-ea"/>
        <a:cs typeface="+mj-cs"/>
      </a:defRPr>
    </a:lvl7pPr>
    <a:lvl8pPr marL="3200400" algn="l" defTabSz="914400" rtl="0" eaLnBrk="1" latinLnBrk="1" hangingPunct="1">
      <a:defRPr sz="1200" kern="1200">
        <a:solidFill>
          <a:schemeClr val="tx1"/>
        </a:solidFill>
        <a:latin typeface="+mj-lt"/>
        <a:ea typeface="+mj-ea"/>
        <a:cs typeface="+mj-cs"/>
      </a:defRPr>
    </a:lvl8pPr>
    <a:lvl9pPr marL="3657600" algn="l" defTabSz="914400" rtl="0" eaLnBrk="1" latinLnBrk="1" hangingPunct="1">
      <a:defRPr sz="1200" kern="1200">
        <a:solidFill>
          <a:schemeClr val="tx1"/>
        </a:solidFill>
        <a:latin typeface="+mj-lt"/>
        <a:ea typeface="+mj-ea"/>
        <a:cs typeface="+mj-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slide" Target="../slides/slide172.xml"  /><Relationship Id="rId2"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1" Type="http://schemas.openxmlformats.org/officeDocument/2006/relationships/slide" Target="../slides/slide279.xml"  /><Relationship Id="rId2" Type="http://schemas.openxmlformats.org/officeDocument/2006/relationships/notesMaster" Target="../notesMasters/notesMaster1.xml"  /></Relationships>
</file>

<file path=ppt/notesSlides/notesSlide1.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mn" altLang="en-US"/>
              <a:t/>
            </a:r>
            <a:endParaRPr xmlns:a="http://schemas.openxmlformats.org/drawingml/2006/main" lang="ko-KR" altLang="en-US"/>
          </a:p>
        </p:txBody>
      </p:sp>
      <p:sp>
        <p:nvSpPr>
          <p:cNvPr id="4" name="슬라이드 번호 개체 틀 3"/>
          <p:cNvSpPr>
            <a:spLocks noGrp="1"/>
          </p:cNvSpPr>
          <p:nvPr>
            <p:ph type="sldNum" sz="quarter" idx="5"/>
          </p:nvPr>
        </p:nvSpPr>
        <p:spPr/>
        <p:txBody>
          <a:bodyPr/>
          <a:lstStyle/>
          <a:p>
            <a:pPr lvl="0">
              <a:defRPr/>
            </a:pPr>
            <a:fld id="{0244AD3D-BC36-4B8A-9491-B561ADB6F1F6}" type="slidenum">
              <a:rPr lang="en-US" altLang="en-US"/>
              <a:pPr lvl="0">
                <a:defRPr/>
              </a:pPr>
              <a:t>172</a:t>
            </a:fld>
            <a:endParaRPr lang="en-US" altLang="en-US"/>
          </a:p>
        </p:txBody>
      </p:sp>
    </p:spTree>
  </p:cSld>
  <p:clrMapOvr>
    <a:masterClrMapping/>
  </p:clrMapOvr>
</p:notes>
</file>

<file path=ppt/notesSlides/notesSlide2.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mn" altLang="en-US"/>
              <a:t/>
            </a:r>
            <a:endParaRPr xmlns:a="http://schemas.openxmlformats.org/drawingml/2006/main" lang="ko-KR" altLang="en-US"/>
          </a:p>
        </p:txBody>
      </p:sp>
      <p:sp>
        <p:nvSpPr>
          <p:cNvPr id="4" name="슬라이드 번호 개체 틀 3"/>
          <p:cNvSpPr>
            <a:spLocks noGrp="1"/>
          </p:cNvSpPr>
          <p:nvPr>
            <p:ph type="sldNum" sz="quarter" idx="5"/>
          </p:nvPr>
        </p:nvSpPr>
        <p:spPr/>
        <p:txBody>
          <a:bodyPr/>
          <a:lstStyle/>
          <a:p>
            <a:pPr lvl="0">
              <a:defRPr/>
            </a:pPr>
            <a:fld id="{34ED1553-530F-4B11-9FE3-980D2EE67A07}" type="slidenum">
              <a:rPr lang="en-US" altLang="en-US"/>
              <a:pPr lvl="0">
                <a:defRPr/>
              </a:pPr>
              <a:t>279</a:t>
            </a:fld>
            <a:endParaRPr lang="en-US"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a:t>마스터 제목 스타일 편집</a:t>
            </a:r>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972593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10091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8108407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323122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622069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9230515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358614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5633307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5902205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4875029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067936192"/>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  /><Relationship Id="rId10" Type="http://schemas.openxmlformats.org/officeDocument/2006/relationships/slideLayout" Target="../slideLayouts/slideLayout10.xml"  /><Relationship Id="rId11" Type="http://schemas.openxmlformats.org/officeDocument/2006/relationships/slideLayout" Target="../slideLayouts/slideLayout11.xml"  /><Relationship Id="rId12" Type="http://schemas.openxmlformats.org/officeDocument/2006/relationships/theme" Target="../theme/theme1.xml"  /><Relationship Id="rId2" Type="http://schemas.openxmlformats.org/officeDocument/2006/relationships/slideLayout" Target="../slideLayouts/slideLayout2.xml"  /><Relationship Id="rId3" Type="http://schemas.openxmlformats.org/officeDocument/2006/relationships/slideLayout" Target="../slideLayouts/slideLayout3.xml"  /><Relationship Id="rId4" Type="http://schemas.openxmlformats.org/officeDocument/2006/relationships/slideLayout" Target="../slideLayouts/slideLayout4.xml"  /><Relationship Id="rId5" Type="http://schemas.openxmlformats.org/officeDocument/2006/relationships/slideLayout" Target="../slideLayouts/slideLayout5.xml"  /><Relationship Id="rId6" Type="http://schemas.openxmlformats.org/officeDocument/2006/relationships/slideLayout" Target="../slideLayouts/slideLayout6.xml"  /><Relationship Id="rId7" Type="http://schemas.openxmlformats.org/officeDocument/2006/relationships/slideLayout" Target="../slideLayouts/slideLayout7.xml"  /><Relationship Id="rId8" Type="http://schemas.openxmlformats.org/officeDocument/2006/relationships/slideLayout" Target="../slideLayouts/slideLayout8.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44456D-8C60-4909-B986-331B77FC7904}" type="datetimeFigureOut">
              <a:rPr lang="ko-KR" altLang="en-US" smtClean="0"/>
              <a:t>2020-07-01</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2711468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2.png"  /><Relationship Id="rId4" Type="http://schemas.openxmlformats.org/officeDocument/2006/relationships/image" Target="../media/image3.jpeg"  /></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4.png"  /><Relationship Id="rId4" Type="http://schemas.openxmlformats.org/officeDocument/2006/relationships/image" Target="../media/image5.png"  /></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61.jpeg"  /></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1.jpeg"  /></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2.jpeg"  /></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3.jpeg"  /></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4.jpeg"  /></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5.jpeg"  /></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4.png"  /><Relationship Id="rId4" Type="http://schemas.openxmlformats.org/officeDocument/2006/relationships/image" Target="../media/image5.png"  /></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66.jpeg"  /></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7.jpeg"  /></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8.jpeg"  /></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9.jpeg"  /></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0.jpeg"  /></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1.jpeg"  /></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1.jpeg"  /></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72.jpeg"  /></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3.jpeg"  /></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4.jpeg"  /></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5.jpeg"  /></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2.jpeg"  /></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6.jpeg"  /></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77.jpeg"  /></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8.jpeg"  /></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9.jpeg"  /></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0.jpeg"  /></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1.jpeg"  /></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2.jpeg"  /></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jpeg"  /></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83.jpeg"  /></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4.jpeg"  /></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5.jpeg"  /></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6.jpeg"  /></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7.jpeg"  /></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jpeg"  /></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8.jpeg"  /></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89.jpeg"  /></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0.jpeg"  /></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1.jpeg"  /></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2.jpeg"  /></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jpeg"  /></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3.png"  /></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94.jpeg"  /></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5.jpeg"  /></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6.gif"  /></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jpeg"  /></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7.jpeg"  /></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8.jpeg"  /></Relationships>
</file>

<file path=ppt/slides/_rels/slide172.xml.rels><?xml version="1.0" encoding="UTF-8" standalone="yes" ?><Relationships xmlns="http://schemas.openxmlformats.org/package/2006/relationships"><Relationship Id="rId1" Type="http://schemas.openxmlformats.org/officeDocument/2006/relationships/notesSlide" Target="../notesSlides/notesSlide1.xml"  /><Relationship Id="rId2" Type="http://schemas.openxmlformats.org/officeDocument/2006/relationships/slideLayout" Target="../slideLayouts/slideLayout2.xml"  /><Relationship Id="rId3" Type="http://schemas.openxmlformats.org/officeDocument/2006/relationships/image" Target="../media/image99.jpeg"  /></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100.jpeg"  /></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1.jpeg"  /></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jpeg"  /></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2.jpeg"  /></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3.jpeg"  /></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4.jpeg"  /></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5.jpeg"  /></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106.jpeg"  /></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7.jpeg"  /></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6.jpeg"  /></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8.jpeg"  /></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9.jpeg"  /></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0.jpeg"  /></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111.jpeg"  /></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4.png"  /><Relationship Id="rId4" Type="http://schemas.openxmlformats.org/officeDocument/2006/relationships/image" Target="../media/image5.png"  /></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2.jpeg"  /></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3.jpeg"  /></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4.jpeg"  /></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5.jpeg"  /></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6.jpeg"  /></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17.jpeg"  /></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8.jpeg"  /></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7.jpeg"  /></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9.jpeg"  /></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0.jpeg"  /></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1.jpeg"  /></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22.jpeg"  /></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3.jpeg"  /></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4.jpeg"  /></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5.jpeg"  /></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6.jpeg"  /></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7.jpeg"  /></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7.jpeg"  /></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28.jpeg"  /></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9.jpeg"  /></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0.jpeg"  /></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1.jpeg"  /></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2.jpeg"  /></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3.jpeg"  /></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34.jpeg"  /></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5.jpeg"  /></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6.jpeg"  /></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7.jpeg"  /></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8.jpeg"  /></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38.jpeg"  /></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9.jpeg"  /></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0.jpeg"  /></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1.jpeg"  /></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2.jpeg"  /></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9.jpeg"  /></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3.jpeg"  /></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44.jpeg"  /></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5.jpeg"  /></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6.jpeg"  /></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7.jpeg"  /></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0.jpeg"  /></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8.jpeg"  /></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9.jpeg"  /></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50.jpeg"  /></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1.jpeg"  /></Relationships>
</file>

<file path=ppt/slides/_rels/slide279.xml.rels><?xml version="1.0" encoding="UTF-8" standalone="yes" ?><Relationships xmlns="http://schemas.openxmlformats.org/package/2006/relationships"><Relationship Id="rId1" Type="http://schemas.openxmlformats.org/officeDocument/2006/relationships/notesSlide" Target="../notesSlides/notesSlide2.xml"  /><Relationship Id="rId2" Type="http://schemas.openxmlformats.org/officeDocument/2006/relationships/slideLayout" Target="../slideLayouts/slideLayout2.xml"  /><Relationship Id="rId3" Type="http://schemas.openxmlformats.org/officeDocument/2006/relationships/image" Target="../media/image152.jpeg"  /><Relationship Id="rId4" Type="http://schemas.openxmlformats.org/officeDocument/2006/relationships/image" Target="../media/image153.jpeg"  /></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1.jpeg"  /></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4.jpeg"  /></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0.jpeg"  /></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5.jpeg"  /></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56.jpeg"  /></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7.jpeg"  /></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2.jpeg"  /></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8.jpeg"  /></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9.jpeg"  /></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6.jpeg"  /></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0.jpeg"  /></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jpeg"  /></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7.jpeg"  /></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3.jpeg"  /></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4.jpeg"  /></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5.jpeg"  /></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6.jpeg"  /></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jpeg"  /></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7.jpeg"  /></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28.jpeg"  /></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9.jpeg"  /></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0.jpeg"  /></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1.jpeg"  /></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jpeg"  /></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8.jpeg"  /></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2.jpeg"  /></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33.jpeg"  /></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4.jpeg"  /></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5.jpeg"  /></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jpeg"  /></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6.jpeg"  /></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7.jpeg"  /></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3.jpeg"  /></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38.jpeg"  /></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9.jpeg"  /><Relationship Id="rId3" Type="http://schemas.openxmlformats.org/officeDocument/2006/relationships/image" Target="../media/image40.jpeg"  /></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jpeg"  /></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1.jpeg"  /></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2.jpeg"  /></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3.jpeg"  /></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4.jpeg"  /></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47.jpeg"  /></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0.jpeg"  /></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1.jpeg"  /></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2.jpeg"  /></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3.jpeg"  /></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4.jpeg"  /></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55.jpeg"  /></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4.png"  /><Relationship Id="rId4" Type="http://schemas.openxmlformats.org/officeDocument/2006/relationships/image" Target="../media/image5.png"  /></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6.jpeg"  /></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7.jpeg"  /></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8.jpeg"  /></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9.jpeg"  /></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0.jpeg"  /></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id="4" name="TextBox 3"/>
          <p:cNvSpPr txBox="1"/>
          <p:nvPr/>
        </p:nvSpPr>
        <p:spPr>
          <a:xfrm>
            <a:off x="179512" y="1412776"/>
            <a:ext cx="3384376" cy="369332"/>
          </a:xfrm>
          <a:prstGeom prst="rect">
            <a:avLst/>
          </a:prstGeom>
          <a:noFill/>
        </p:spPr>
        <p:txBody>
          <a:bodyPr rtlCol="0" wrap="square">
            <a:spAutoFit/>
          </a:bodyPr>
          <a:lstStyle/>
          <a:p>
            <a:r xmlns:a="http://schemas.openxmlformats.org/drawingml/2006/main">
              <a:rPr altLang="ko-KR" b="1" dirty="0" lang="mn">
                <a:solidFill>
                  <a:schemeClr val="tx1">
                    <a:lumMod val="50000"/>
                    <a:lumOff val="50000"/>
                  </a:schemeClr>
                </a:solidFill>
              </a:rPr>
              <a:t>№ 45 Бурханы үг</a:t>
            </a:r>
            <a:endParaRPr xmlns:a="http://schemas.openxmlformats.org/drawingml/2006/main" altLang="en-US" b="1" dirty="0" lang="ko-KR">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descr="D:\bk\bacdk1.png" id="102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descr="D:\bk\bacdk1.png" id="9"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97" r="66059"/>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descr="D:\bk\bacdk1.png" id="12"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t="66353"/>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descr="D:\bk\bacdk1.png" id="13"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r="66059" t="66341"/>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descr="D:\bk\bklogo2_1-1.png" id="1029" name="Picture 5"/>
          <p:cNvPicPr>
            <a:picLocks noChangeArrowheads="1" noChangeAspect="1"/>
          </p:cNvPicPr>
          <p:nvPr/>
        </p:nvPicPr>
        <p:blipFill>
          <a:blip cstate="print" r:embed="rId3">
            <a:extLst>
              <a:ext uri="{28A0092B-C50C-407E-A947-70E740481C1C}">
                <a14:useLocalDpi xmlns:a14="http://schemas.microsoft.com/office/drawing/2010/main" val="0"/>
              </a:ext>
            </a:extLst>
          </a:blip>
          <a:srcRect/>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descr="D:\bk\bklogo2_1-1.png" id="16" name="Picture 5"/>
          <p:cNvPicPr>
            <a:picLocks noChangeArrowheads="1" noChangeAspect="1"/>
          </p:cNvPicPr>
          <p:nvPr/>
        </p:nvPicPr>
        <p:blipFill rotWithShape="1">
          <a:blip cstate="print" r:embed="rId3">
            <a:extLst>
              <a:ext uri="{28A0092B-C50C-407E-A947-70E740481C1C}">
                <a14:useLocalDpi xmlns:a14="http://schemas.microsoft.com/office/drawing/2010/main" val="0"/>
              </a:ext>
            </a:extLst>
          </a:blip>
          <a:srcRect t="65929"/>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3931114" cy="2123658"/>
          </a:xfrm>
          <a:prstGeom prst="rect">
            <a:avLst/>
          </a:prstGeom>
          <a:noFill/>
        </p:spPr>
        <p:txBody>
          <a:bodyPr rtlCol="0" wrap="square">
            <a:spAutoFit/>
          </a:bodyPr>
          <a:lstStyle/>
          <a:p>
            <a:pPr xmlns:a="http://schemas.openxmlformats.org/drawingml/2006/main" algn="ctr"/>
            <a:r xmlns:a="http://schemas.openxmlformats.org/drawingml/2006/main">
              <a:rPr altLang="ko-KR" dirty="0" lang="mn" sz="4400"/>
              <a:t>Тэнгэр элчээс ирсэн сайн мэдээ</a:t>
            </a:r>
            <a:endParaRPr xmlns:a="http://schemas.openxmlformats.org/drawingml/2006/main" altLang="en-US" dirty="0" 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altLang="en-US" lang="ko-KR"/>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altLang="en-US" lang="ko-KR"/>
          </a:p>
        </p:txBody>
      </p:sp>
      <p:pic>
        <p:nvPicPr>
          <p:cNvPr id="6" name="그림 5"/>
          <p:cNvPicPr>
            <a:picLocks noChangeAspect="1"/>
          </p:cNvPicPr>
          <p:nvPr/>
        </p:nvPicPr>
        <p:blipFill rotWithShape="1">
          <a:blip cstate="print" r:embed="rId4">
            <a:extLst>
              <a:ext uri="{28A0092B-C50C-407E-A947-70E740481C1C}">
                <a14:useLocalDpi xmlns:a14="http://schemas.microsoft.com/office/drawing/2010/main" val="0"/>
              </a:ext>
            </a:extLst>
          </a:blip>
          <a:srcRect r="63"/>
          <a:stretch/>
        </p:blipFill>
        <p:spPr>
          <a:xfrm flipH="1">
            <a:off x="4110626" y="1577312"/>
            <a:ext cx="5033374" cy="4299960"/>
          </a:xfrm>
          <a:prstGeom prst="rect">
            <a:avLst/>
          </a:prstGeom>
        </p:spPr>
      </p:pic>
    </p:spTree>
    <p:extLst>
      <p:ext uri="{BB962C8B-B14F-4D97-AF65-F5344CB8AC3E}">
        <p14:creationId xmlns:p14="http://schemas.microsoft.com/office/powerpoint/2010/main" val="463262078"/>
      </p:ext>
    </p:extLst>
  </p:cSld>
  <p:clrMapOvr>
    <a:masterClrMapping/>
  </p:clrMapOvr>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22" presetSubtype="8">
                                  <p:stCondLst>
                                    <p:cond delay="0"/>
                                  </p:stCondLst>
                                  <p:childTnLst>
                                    <p:set>
                                      <p:cBhvr>
                                        <p:cTn dur="1" fill="hold" id="6">
                                          <p:stCondLst>
                                            <p:cond delay="0"/>
                                          </p:stCondLst>
                                        </p:cTn>
                                        <p:tgtEl>
                                          <p:spTgt spid="5"/>
                                        </p:tgtEl>
                                        <p:attrNameLst>
                                          <p:attrName>style.visibility</p:attrName>
                                        </p:attrNameLst>
                                      </p:cBhvr>
                                      <p:to>
                                        <p:strVal val="visible"/>
                                      </p:to>
                                    </p:set>
                                    <p:animEffect filter="wipe(left)" transition="in">
                                      <p:cBhvr>
                                        <p:cTn dur="500" id="7"/>
                                        <p:tgtEl>
                                          <p:spTgt spid="5"/>
                                        </p:tgtEl>
                                      </p:cBhvr>
                                    </p:animEffect>
                                  </p:childTnLst>
                                </p:cTn>
                              </p:par>
                              <p:par>
                                <p:cTn fill="hold" id="8" nodeType="withEffect" presetClass="entr" presetID="22" presetSubtype="2">
                                  <p:stCondLst>
                                    <p:cond delay="0"/>
                                  </p:stCondLst>
                                  <p:childTnLst>
                                    <p:set>
                                      <p:cBhvr>
                                        <p:cTn dur="1" fill="hold" id="9">
                                          <p:stCondLst>
                                            <p:cond delay="0"/>
                                          </p:stCondLst>
                                        </p:cTn>
                                        <p:tgtEl>
                                          <p:spTgt spid="11"/>
                                        </p:tgtEl>
                                        <p:attrNameLst>
                                          <p:attrName>style.visibility</p:attrName>
                                        </p:attrNameLst>
                                      </p:cBhvr>
                                      <p:to>
                                        <p:strVal val="visible"/>
                                      </p:to>
                                    </p:set>
                                    <p:animEffect filter="wipe(right)" transition="in">
                                      <p:cBhvr>
                                        <p:cTn dur="500" id="10"/>
                                        <p:tgtEl>
                                          <p:spTgt spid="11"/>
                                        </p:tgtEl>
                                      </p:cBhvr>
                                    </p:animEffect>
                                  </p:childTnLst>
                                </p:cTn>
                              </p:par>
                            </p:childTnLst>
                          </p:cTn>
                        </p:par>
                        <p:par>
                          <p:cTn fill="hold" id="11">
                            <p:stCondLst>
                              <p:cond delay="500"/>
                            </p:stCondLst>
                            <p:childTnLst>
                              <p:par>
                                <p:cTn fill="hold" id="12" nodeType="afterEffect" presetClass="entr" presetID="10" presetSubtype="0">
                                  <p:stCondLst>
                                    <p:cond delay="0"/>
                                  </p:stCondLst>
                                  <p:childTnLst>
                                    <p:set>
                                      <p:cBhvr>
                                        <p:cTn dur="1" fill="hold" id="13">
                                          <p:stCondLst>
                                            <p:cond delay="0"/>
                                          </p:stCondLst>
                                        </p:cTn>
                                        <p:tgtEl>
                                          <p:spTgt spid="1029"/>
                                        </p:tgtEl>
                                        <p:attrNameLst>
                                          <p:attrName>style.visibility</p:attrName>
                                        </p:attrNameLst>
                                      </p:cBhvr>
                                      <p:to>
                                        <p:strVal val="visible"/>
                                      </p:to>
                                    </p:set>
                                    <p:animEffect filter="fade" transition="in">
                                      <p:cBhvr>
                                        <p:cTn dur="500" id="14"/>
                                        <p:tgtEl>
                                          <p:spTgt spid="1029"/>
                                        </p:tgtEl>
                                      </p:cBhvr>
                                    </p:animEffect>
                                  </p:childTnLst>
                                </p:cTn>
                              </p:par>
                              <p:par>
                                <p:cTn fill="hold" id="15" nodeType="withEffect" presetClass="entr" presetID="1" presetSubtype="0">
                                  <p:stCondLst>
                                    <p:cond delay="0"/>
                                  </p:stCondLst>
                                  <p:childTnLst>
                                    <p:set>
                                      <p:cBhvr>
                                        <p:cTn dur="1" fill="hold" id="16">
                                          <p:stCondLst>
                                            <p:cond delay="0"/>
                                          </p:stCondLst>
                                        </p:cTn>
                                        <p:tgtEl>
                                          <p:spTgt spid="16"/>
                                        </p:tgtEl>
                                        <p:attrNameLst>
                                          <p:attrName>style.visibility</p:attrName>
                                        </p:attrNameLst>
                                      </p:cBhvr>
                                      <p:to>
                                        <p:strVal val="visible"/>
                                      </p:to>
                                    </p:set>
                                  </p:childTnLst>
                                </p:cTn>
                              </p:par>
                              <p:par>
                                <p:cTn accel="33333" decel="33333" fill="hold" id="17" nodeType="withEffect" presetClass="emph" presetID="6" presetSubtype="0" repeatCount="indefinite">
                                  <p:stCondLst>
                                    <p:cond delay="0"/>
                                  </p:stCondLst>
                                  <p:childTnLst>
                                    <p:animScale>
                                      <p:cBhvr>
                                        <p:cTn dur="1500" fill="hold" id="18"/>
                                        <p:tgtEl>
                                          <p:spTgt spid="16"/>
                                        </p:tgtEl>
                                      </p:cBhvr>
                                      <p:by x="120000" y="120000"/>
                                    </p:animScale>
                                  </p:childTnLst>
                                </p:cTn>
                              </p:par>
                              <p:par>
                                <p:cTn fill="hold" id="19" nodeType="withEffect" presetClass="exit" presetID="10" presetSubtype="0" repeatCount="indefinite">
                                  <p:stCondLst>
                                    <p:cond delay="0"/>
                                  </p:stCondLst>
                                  <p:childTnLst>
                                    <p:animEffect filter="fade" transition="out">
                                      <p:cBhvr>
                                        <p:cTn dur="1500" id="20"/>
                                        <p:tgtEl>
                                          <p:spTgt spid="16"/>
                                        </p:tgtEl>
                                      </p:cBhvr>
                                    </p:animEffect>
                                    <p:set>
                                      <p:cBhvr>
                                        <p:cTn dur="1" fill="hold" id="21">
                                          <p:stCondLst>
                                            <p:cond delay="1499"/>
                                          </p:stCondLst>
                                        </p:cTn>
                                        <p:tgtEl>
                                          <p:spTgt spid="16"/>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r="57834"/>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descr="D:\bk\bacdk1.png" id="12"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t="66353"/>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descr="D:\bk\bacdk1.png" id="13"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r="66059" t="66341"/>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descr="D:\bk\bacdk1.png" id="1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l="58439"/>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32385" y="295192"/>
            <a:ext cx="4053592" cy="707886"/>
          </a:xfrm>
          <a:prstGeom prst="rect">
            <a:avLst/>
          </a:prstGeom>
          <a:noFill/>
        </p:spPr>
        <p:txBody>
          <a:bodyPr rtlCol="0" wrap="square">
            <a:spAutoFit/>
          </a:bodyPr>
          <a:lstStyle/>
          <a:p>
            <a:pPr xmlns:a="http://schemas.openxmlformats.org/drawingml/2006/main" algn="ctr"/>
            <a:r xmlns:a="http://schemas.openxmlformats.org/drawingml/2006/main">
              <a:rPr altLang="ko-KR" dirty="0" lang="mn" sz="4000">
                <a:solidFill>
                  <a:srgbClr val="FF0000"/>
                </a:solidFill>
              </a:rPr>
              <a:t>Өнөөдрийн асуулт хариулт</a:t>
            </a:r>
            <a:endParaRPr xmlns:a="http://schemas.openxmlformats.org/drawingml/2006/main" altLang="en-US" dirty="0" lang="ko-KR" sz="4000">
              <a:solidFill>
                <a:srgbClr val="FF0000"/>
              </a:solidFill>
            </a:endParaRPr>
          </a:p>
        </p:txBody>
      </p:sp>
      <p:pic>
        <p:nvPicPr>
          <p:cNvPr descr="D:\bk\bklogo2_1-1.png" id="21" name="Picture 5"/>
          <p:cNvPicPr>
            <a:picLocks noChangeArrowheads="1" noChangeAspect="1"/>
          </p:cNvPicPr>
          <p:nvPr/>
        </p:nvPicPr>
        <p:blipFill rotWithShape="1">
          <a:blip cstate="print" r:embed="rId3">
            <a:extLst>
              <a:ext uri="{28A0092B-C50C-407E-A947-70E740481C1C}">
                <a14:useLocalDpi xmlns:a14="http://schemas.microsoft.com/office/drawing/2010/main" val="0"/>
              </a:ext>
            </a:extLst>
          </a:blip>
          <a:srcRect b="42"/>
          <a:stretch/>
        </p:blipFill>
        <p:spPr bwMode="auto">
          <a:xfrm>
            <a:off x="6120560" y="10190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descr="D:\bk\bklogo2_1-1.png" id="22" name="Picture 5"/>
          <p:cNvPicPr>
            <a:picLocks noChangeArrowheads="1" noChangeAspect="1"/>
          </p:cNvPicPr>
          <p:nvPr/>
        </p:nvPicPr>
        <p:blipFill rotWithShape="1">
          <a:blip cstate="print" r:embed="rId4">
            <a:extLst>
              <a:ext uri="{28A0092B-C50C-407E-A947-70E740481C1C}">
                <a14:useLocalDpi xmlns:a14="http://schemas.microsoft.com/office/drawing/2010/main" val="0"/>
              </a:ext>
            </a:extLst>
          </a:blip>
          <a:srcRect b="42"/>
          <a:stretch/>
        </p:blipFill>
        <p:spPr bwMode="auto">
          <a:xfrm flipH="1">
            <a:off x="2089806" y="101909"/>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646331"/>
          </a:xfrm>
          <a:prstGeom prst="rect">
            <a:avLst/>
          </a:prstGeom>
          <a:noFill/>
        </p:spPr>
        <p:txBody>
          <a:bodyPr rtlCol="0" wrap="square">
            <a:spAutoFit/>
          </a:bodyPr>
          <a:lstStyle/>
          <a:p>
            <a:r xmlns:a="http://schemas.openxmlformats.org/drawingml/2006/main">
              <a:rPr altLang="ko-KR" dirty="0" lang="mn" sz="3600">
                <a:solidFill>
                  <a:schemeClr val="tx1">
                    <a:lumMod val="65000"/>
                    <a:lumOff val="35000"/>
                  </a:schemeClr>
                </a:solidFill>
              </a:rPr>
              <a:t>Мэрид хэн мэдээ өгсөн бэ?</a:t>
            </a:r>
            <a:endParaRPr xmlns:a="http://schemas.openxmlformats.org/drawingml/2006/main" altLang="en-US" dirty="0" lang="ko-KR"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rtlCol="0" wrap="square">
            <a:spAutoFit/>
          </a:bodyPr>
          <a:lstStyle/>
          <a:p>
            <a:r xmlns:a="http://schemas.openxmlformats.org/drawingml/2006/main">
              <a:rPr altLang="en-US" dirty="0" lang="mn" sz="2800">
                <a:solidFill>
                  <a:schemeClr val="tx1">
                    <a:lumMod val="65000"/>
                    <a:lumOff val="35000"/>
                  </a:schemeClr>
                </a:solidFill>
              </a:rPr>
              <a:t>① </a:t>
            </a:r>
            <a:r xmlns:a="http://schemas.openxmlformats.org/drawingml/2006/main">
              <a:rPr altLang="ko-KR" dirty="0" lang="mn" sz="2800">
                <a:solidFill>
                  <a:schemeClr val="tx1">
                    <a:lumMod val="65000"/>
                    <a:lumOff val="35000"/>
                  </a:schemeClr>
                </a:solidFill>
              </a:rPr>
              <a:t>Сатан</a:t>
            </a:r>
            <a:endParaRPr xmlns:a="http://schemas.openxmlformats.org/drawingml/2006/main" altLang="en-US" dirty="0" lang="ko-KR"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rtlCol="0" wrap="square">
            <a:spAutoFit/>
          </a:bodyPr>
          <a:lstStyle/>
          <a:p>
            <a:r xmlns:a="http://schemas.openxmlformats.org/drawingml/2006/main">
              <a:rPr altLang="en-US" dirty="0" lang="mn" sz="2800">
                <a:solidFill>
                  <a:schemeClr val="tx1">
                    <a:lumMod val="65000"/>
                    <a:lumOff val="35000"/>
                  </a:schemeClr>
                </a:solidFill>
              </a:rPr>
              <a:t>② </a:t>
            </a:r>
            <a:r xmlns:a="http://schemas.openxmlformats.org/drawingml/2006/main">
              <a:rPr altLang="ko-KR" dirty="0" lang="mn" sz="2800">
                <a:solidFill>
                  <a:schemeClr val="tx1">
                    <a:lumMod val="65000"/>
                    <a:lumOff val="35000"/>
                  </a:schemeClr>
                </a:solidFill>
              </a:rPr>
              <a:t>Мэригийн найз</a:t>
            </a:r>
            <a:endParaRPr xmlns:a="http://schemas.openxmlformats.org/drawingml/2006/main" altLang="en-US" dirty="0"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rtlCol="0" wrap="square">
            <a:spAutoFit/>
          </a:bodyPr>
          <a:lstStyle/>
          <a:p>
            <a:r xmlns:a="http://schemas.openxmlformats.org/drawingml/2006/main">
              <a:rPr altLang="en-US" dirty="0" lang="mn" sz="2800">
                <a:solidFill>
                  <a:schemeClr val="tx1">
                    <a:lumMod val="65000"/>
                    <a:lumOff val="35000"/>
                  </a:schemeClr>
                </a:solidFill>
              </a:rPr>
              <a:t>③ </a:t>
            </a:r>
            <a:r xmlns:a="http://schemas.openxmlformats.org/drawingml/2006/main">
              <a:rPr altLang="ko-KR" dirty="0" lang="mn" sz="2800">
                <a:solidFill>
                  <a:schemeClr val="tx1">
                    <a:lumMod val="65000"/>
                    <a:lumOff val="35000"/>
                  </a:schemeClr>
                </a:solidFill>
              </a:rPr>
              <a:t>сахиусан тэнгэр</a:t>
            </a:r>
            <a:endParaRPr xmlns:a="http://schemas.openxmlformats.org/drawingml/2006/main" altLang="en-US" dirty="0"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rtlCol="0" wrap="square">
            <a:spAutoFit/>
          </a:bodyPr>
          <a:lstStyle/>
          <a:p>
            <a:r xmlns:a="http://schemas.openxmlformats.org/drawingml/2006/main">
              <a:rPr altLang="en-US" dirty="0" lang="mn" sz="2800">
                <a:solidFill>
                  <a:schemeClr val="tx1">
                    <a:lumMod val="65000"/>
                    <a:lumOff val="35000"/>
                  </a:schemeClr>
                </a:solidFill>
              </a:rPr>
              <a:t>④ </a:t>
            </a:r>
            <a:r xmlns:a="http://schemas.openxmlformats.org/drawingml/2006/main">
              <a:rPr altLang="ko-KR" dirty="0" lang="mn" sz="2800">
                <a:solidFill>
                  <a:schemeClr val="tx1">
                    <a:lumMod val="65000"/>
                    <a:lumOff val="35000"/>
                  </a:schemeClr>
                </a:solidFill>
              </a:rPr>
              <a:t>Есүс</a:t>
            </a:r>
            <a:endParaRPr xmlns:a="http://schemas.openxmlformats.org/drawingml/2006/main" altLang="en-US" dirty="0" lang="ko-KR"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rtlCol="0" wrap="square">
            <a:spAutoFit/>
          </a:bodyPr>
          <a:lstStyle/>
          <a:p>
            <a:r xmlns:a="http://schemas.openxmlformats.org/drawingml/2006/main">
              <a:rPr altLang="en-US" dirty="0" lang="mn" sz="2800">
                <a:solidFill>
                  <a:srgbClr val="FF0000"/>
                </a:solidFill>
              </a:rPr>
              <a:t>③ </a:t>
            </a:r>
            <a:r xmlns:a="http://schemas.openxmlformats.org/drawingml/2006/main">
              <a:rPr altLang="ko-KR" dirty="0" lang="mn" sz="2800">
                <a:solidFill>
                  <a:srgbClr val="FF0000"/>
                </a:solidFill>
              </a:rPr>
              <a:t>сахиусан тэнгэр</a:t>
            </a:r>
            <a:endParaRPr xmlns:a="http://schemas.openxmlformats.org/drawingml/2006/main" altLang="en-US" dirty="0" lang="ko-KR" sz="2800">
              <a:solidFill>
                <a:srgbClr val="FF0000"/>
              </a:solidFill>
            </a:endParaRPr>
          </a:p>
        </p:txBody>
      </p:sp>
    </p:spTree>
    <p:extLst>
      <p:ext uri="{BB962C8B-B14F-4D97-AF65-F5344CB8AC3E}">
        <p14:creationId xmlns:p14="http://schemas.microsoft.com/office/powerpoint/2010/main" val="2496744904"/>
      </p:ext>
    </p:extLst>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0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mn" altLang="ko-KR" b="1">
                <a:solidFill>
                  <a:schemeClr val="tx1">
                    <a:lumMod val="50000"/>
                    <a:lumOff val="50000"/>
                  </a:schemeClr>
                </a:solidFill>
              </a:rPr>
              <a:t>ҮГҮЙ. 54 Бурханы үг</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2092429"/>
          </a:xfrm>
          <a:prstGeom prst="rect">
            <a:avLst/>
          </a:prstGeom>
          <a:noFill/>
        </p:spPr>
        <p:txBody>
          <a:bodyPr wrap="square">
            <a:spAutoFit/>
          </a:bodyPr>
          <a:lstStyle/>
          <a:p>
            <a:pPr xmlns:a="http://schemas.openxmlformats.org/drawingml/2006/main" algn="ctr">
              <a:defRPr/>
            </a:pPr>
            <a:r xmlns:a="http://schemas.openxmlformats.org/drawingml/2006/main">
              <a:rPr lang="mn" altLang="ko-KR" sz="4400"/>
              <a:t>Худгийн дэргэдэх самари эмэгтэй</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110626" y="1782246"/>
            <a:ext cx="5033375" cy="402301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n" sz="4000">
                <a:solidFill>
                  <a:srgbClr val="ff0000"/>
                </a:solidFill>
              </a:rPr>
              <a:t>Өнөөдрийн үг</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44627" y="4977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79992"/>
            <a:ext cx="983695" cy="648072"/>
          </a:xfrm>
          <a:prstGeom prst="rect">
            <a:avLst/>
          </a:prstGeom>
          <a:noFill/>
        </p:spPr>
      </p:pic>
      <p:sp>
        <p:nvSpPr>
          <p:cNvPr id="23" name="TextBox 22"/>
          <p:cNvSpPr txBox="1"/>
          <p:nvPr/>
        </p:nvSpPr>
        <p:spPr>
          <a:xfrm>
            <a:off x="539552"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altLang="ko-KR" lang="mn" sz="3600">
                <a:solidFill>
                  <a:schemeClr val="tx1">
                    <a:lumMod val="65000"/>
                    <a:lumOff val="35000"/>
                  </a:schemeClr>
                </a:solidFill>
              </a:rPr>
              <a:t>Миний өгсөн уснаас уух хүн хэзээ ч цангахгүй. Үнэхээр миний түүнд өгөх ус түүний дотор мөнх амийг урсгах рашаан болох болно."</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mn" sz="2800">
                <a:solidFill>
                  <a:schemeClr val="tx1">
                    <a:lumMod val="65000"/>
                    <a:lumOff val="35000"/>
                  </a:schemeClr>
                </a:solidFill>
              </a:rPr>
              <a:t>Жон</a:t>
            </a:r>
            <a:r xmlns:a="http://schemas.openxmlformats.org/drawingml/2006/main">
              <a:rPr altLang="en-US" lang="mn" sz="2800">
                <a:solidFill>
                  <a:schemeClr val="tx1">
                    <a:lumMod val="65000"/>
                    <a:lumOff val="35000"/>
                  </a:schemeClr>
                </a:solidFill>
              </a:rPr>
              <a:t> </a:t>
            </a:r>
            <a:r xmlns:a="http://schemas.openxmlformats.org/drawingml/2006/main">
              <a:rPr altLang="ko-KR" lang="mn" sz="2800">
                <a:solidFill>
                  <a:schemeClr val="tx1">
                    <a:lumMod val="65000"/>
                    <a:lumOff val="35000"/>
                  </a:schemeClr>
                </a:solidFill>
              </a:rPr>
              <a:t>4:14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67065" y="5476021"/>
            <a:ext cx="9053611" cy="1370549"/>
          </a:xfrm>
          <a:prstGeom prst="rect">
            <a:avLst/>
          </a:prstGeom>
          <a:noFill/>
        </p:spPr>
        <p:txBody>
          <a:bodyPr wrap="square">
            <a:spAutoFit/>
          </a:bodyPr>
          <a:lstStyle/>
          <a:p>
            <a:pPr xmlns:a="http://schemas.openxmlformats.org/drawingml/2006/main" lvl="0">
              <a:defRPr/>
            </a:pPr>
            <a:r xmlns:a="http://schemas.openxmlformats.org/drawingml/2006/main">
              <a:rPr lang="mn" altLang="ko-KR" sz="2800">
                <a:solidFill>
                  <a:schemeClr val="tx1">
                    <a:lumMod val="65000"/>
                    <a:lumOff val="35000"/>
                  </a:schemeClr>
                </a:solidFill>
              </a:rPr>
              <a:t>Есүс Самари нутгийг дайран өнгөрөхдөө худгийн дэргэд нэгэн эмэгтэйтэй тааралдаж, ингэж хэлэв. "Надад ус өгөөч."</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1069"/>
            <a:ext cx="9144000" cy="546629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rotWithShape="1">
          <a:blip r:embed="rId2"/>
          <a:stretch>
            <a:fillRect/>
          </a:stretch>
        </p:blipFill>
        <p:spPr>
          <a:xfrm>
            <a:off x="0" y="0"/>
            <a:ext cx="9144000" cy="5565025"/>
          </a:xfrm>
          <a:prstGeom prst="rect">
            <a:avLst/>
          </a:prstGeom>
        </p:spPr>
      </p:pic>
      <p:sp>
        <p:nvSpPr>
          <p:cNvPr id="5" name="TextBox 4"/>
          <p:cNvSpPr txBox="1"/>
          <p:nvPr/>
        </p:nvSpPr>
        <p:spPr>
          <a:xfrm>
            <a:off x="90389" y="5565025"/>
            <a:ext cx="9053611" cy="1281545"/>
          </a:xfrm>
          <a:prstGeom prst="rect">
            <a:avLst/>
          </a:prstGeom>
          <a:noFill/>
        </p:spPr>
        <p:txBody>
          <a:bodyPr wrap="square">
            <a:spAutoFit/>
          </a:bodyPr>
          <a:lstStyle/>
          <a:p>
            <a:pPr xmlns:a="http://schemas.openxmlformats.org/drawingml/2006/main" lvl="0">
              <a:defRPr/>
            </a:pPr>
            <a:r xmlns:a="http://schemas.openxmlformats.org/drawingml/2006/main">
              <a:rPr lang="mn" altLang="ko-KR" sz="2600">
                <a:solidFill>
                  <a:schemeClr val="tx1">
                    <a:lumMod val="65000"/>
                    <a:lumOff val="35000"/>
                  </a:schemeClr>
                </a:solidFill>
              </a:rPr>
              <a:t>Эмэгтэй гайхалтай байсан. Учир нь иудейчүүд самаричуудтай ярьдаггүй. "Хэрэв чи намайг хэн гэдгийг мэдсэн бол надаас ус гуйх байсан." Есүс хэлэв</a:t>
            </a:r>
            <a:endParaRPr xmlns:a="http://schemas.openxmlformats.org/drawingml/2006/main" lang="ko-KR" altLang="en-US" sz="2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565025"/>
            <a:ext cx="9053611" cy="1281545"/>
          </a:xfrm>
          <a:prstGeom prst="rect">
            <a:avLst/>
          </a:prstGeom>
          <a:noFill/>
        </p:spPr>
        <p:txBody>
          <a:bodyPr wrap="square">
            <a:spAutoFit/>
          </a:bodyPr>
          <a:lstStyle/>
          <a:p>
            <a:pPr xmlns:a="http://schemas.openxmlformats.org/drawingml/2006/main" lvl="0">
              <a:defRPr/>
            </a:pPr>
            <a:r xmlns:a="http://schemas.openxmlformats.org/drawingml/2006/main">
              <a:rPr lang="mn" altLang="ko-KR" sz="2600">
                <a:solidFill>
                  <a:schemeClr val="tx1">
                    <a:lumMod val="65000"/>
                    <a:lumOff val="35000"/>
                  </a:schemeClr>
                </a:solidFill>
              </a:rPr>
              <a:t>"Учир нь миний өгөх ус бол дахин хэзээ ч цангадаггүй амьдралын ус юм." Тэр эмэгтэй Есүсийг сонирхож эхлэв. "Чи хэн бэ, надад тэр усыг өгч чадах уу?"</a:t>
            </a:r>
            <a:r xmlns:a="http://schemas.openxmlformats.org/drawingml/2006/main">
              <a:rPr lang="mn" altLang="en-US" sz="2600">
                <a:solidFill>
                  <a:schemeClr val="tx1">
                    <a:lumMod val="65000"/>
                    <a:lumOff val="35000"/>
                  </a:schemeClr>
                </a:solidFill>
              </a:rPr>
              <a:t> </a:t>
            </a:r>
            <a:endParaRPr xmlns:a="http://schemas.openxmlformats.org/drawingml/2006/main" lang="ko-KR" altLang="en-US" sz="26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5650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59269"/>
            <a:ext cx="9070726" cy="939676"/>
          </a:xfrm>
          <a:prstGeom prst="rect">
            <a:avLst/>
          </a:prstGeom>
          <a:noFill/>
        </p:spPr>
        <p:txBody>
          <a:bodyPr wrap="square">
            <a:spAutoFit/>
          </a:bodyPr>
          <a:lstStyle/>
          <a:p>
            <a:pPr xmlns:a="http://schemas.openxmlformats.org/drawingml/2006/main" lvl="0">
              <a:defRPr/>
            </a:pPr>
            <a:r xmlns:a="http://schemas.openxmlformats.org/drawingml/2006/main">
              <a:rPr lang="mn" altLang="ko-KR" sz="2800">
                <a:solidFill>
                  <a:schemeClr val="tx1">
                    <a:lumMod val="65000"/>
                    <a:lumOff val="35000"/>
                  </a:schemeClr>
                </a:solidFill>
              </a:rPr>
              <a:t>"Би бол Христ ба Бурханы Хүү" гэж Есүс хариулав. Тэр үүнд цочирдов.</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1643" cy="585926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556398"/>
            <a:ext cx="9107238" cy="1280647"/>
          </a:xfrm>
          <a:prstGeom prst="rect">
            <a:avLst/>
          </a:prstGeom>
          <a:noFill/>
        </p:spPr>
        <p:txBody>
          <a:bodyPr wrap="square">
            <a:spAutoFit/>
          </a:bodyPr>
          <a:lstStyle/>
          <a:p>
            <a:pPr xmlns:a="http://schemas.openxmlformats.org/drawingml/2006/main" lvl="0">
              <a:defRPr/>
            </a:pPr>
            <a:r xmlns:a="http://schemas.openxmlformats.org/drawingml/2006/main">
              <a:rPr lang="mn" altLang="ko-KR" sz="2600">
                <a:solidFill>
                  <a:schemeClr val="tx1">
                    <a:lumMod val="65000"/>
                    <a:lumOff val="35000"/>
                  </a:schemeClr>
                </a:solidFill>
              </a:rPr>
              <a:t>Тэр усны саваа орхиод хот руу буцаж очоод хүмүүст Есүсийн тухай ярив. Олон хүмүүс Есүстэй уулзахаар ирж, Түүнийг Аврагч хэмээн итгэсэн.</a:t>
            </a:r>
            <a:endParaRPr xmlns:a="http://schemas.openxmlformats.org/drawingml/2006/main" lang="ko-KR" altLang="en-US" sz="26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55639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n" sz="4000">
                <a:solidFill>
                  <a:srgbClr val="ff0000"/>
                </a:solidFill>
              </a:rPr>
              <a:t>Өнөөдрийн хичээл</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7807" y="9778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27656"/>
            <a:ext cx="983695" cy="648072"/>
          </a:xfrm>
          <a:prstGeom prst="rect">
            <a:avLst/>
          </a:prstGeom>
          <a:noFill/>
        </p:spPr>
      </p:pic>
      <p:sp>
        <p:nvSpPr>
          <p:cNvPr id="17" name="TextBox 16"/>
          <p:cNvSpPr txBox="1"/>
          <p:nvPr/>
        </p:nvSpPr>
        <p:spPr>
          <a:xfrm>
            <a:off x="359532" y="940133"/>
            <a:ext cx="8424936" cy="4477687"/>
          </a:xfrm>
          <a:prstGeom prst="rect">
            <a:avLst/>
          </a:prstGeom>
          <a:noFill/>
        </p:spPr>
        <p:txBody>
          <a:bodyPr wrap="square">
            <a:spAutoFit/>
          </a:bodyPr>
          <a:lstStyle/>
          <a:p>
            <a:pPr xmlns:a="http://schemas.openxmlformats.org/drawingml/2006/main" lvl="0">
              <a:defRPr/>
            </a:pPr>
            <a:r xmlns:a="http://schemas.openxmlformats.org/drawingml/2006/main">
              <a:rPr altLang="ko-KR" lang="mn" sz="3200">
                <a:solidFill>
                  <a:schemeClr val="tx1">
                    <a:lumMod val="65000"/>
                    <a:lumOff val="35000"/>
                  </a:schemeClr>
                </a:solidFill>
              </a:rPr>
              <a:t>Самари эмэгтэй Есүстэй уулзангуутаа усны саваа орхин тосгоныхондоо авралын сайн мэдээг хүргэхээр буцаж ирэв.</a:t>
            </a:r>
            <a:r xmlns:a="http://schemas.openxmlformats.org/drawingml/2006/main">
              <a:rPr altLang="en-US" lang="mn" sz="3200">
                <a:solidFill>
                  <a:schemeClr val="tx1">
                    <a:lumMod val="65000"/>
                    <a:lumOff val="35000"/>
                  </a:schemeClr>
                </a:solidFill>
              </a:rPr>
              <a:t> </a:t>
            </a:r>
            <a:r xmlns:a="http://schemas.openxmlformats.org/drawingml/2006/main">
              <a:rPr altLang="ko-KR" lang="mn" sz="3200">
                <a:solidFill>
                  <a:schemeClr val="tx1">
                    <a:lumMod val="65000"/>
                    <a:lumOff val="35000"/>
                  </a:schemeClr>
                </a:solidFill>
              </a:rPr>
              <a:t>Эцэст нь олон хүн түүний номлосон сайн мэдээг сонсож, итгэснээр аврагдсан.</a:t>
            </a:r>
            <a:r xmlns:a="http://schemas.openxmlformats.org/drawingml/2006/main">
              <a:rPr altLang="en-US" lang="mn" sz="3200">
                <a:solidFill>
                  <a:schemeClr val="tx1">
                    <a:lumMod val="65000"/>
                    <a:lumOff val="35000"/>
                  </a:schemeClr>
                </a:solidFill>
              </a:rPr>
              <a:t> </a:t>
            </a:r>
            <a:endParaRPr xmlns:a="http://schemas.openxmlformats.org/drawingml/2006/main" altLang="en-US" lang="ko-KR" sz="3200">
              <a:solidFill>
                <a:schemeClr val="tx1">
                  <a:lumMod val="65000"/>
                  <a:lumOff val="35000"/>
                </a:schemeClr>
              </a:solidFill>
            </a:endParaRPr>
          </a:p>
          <a:p>
            <a:pPr xmlns:a="http://schemas.openxmlformats.org/drawingml/2006/main" lvl="0">
              <a:defRPr/>
            </a:pPr>
            <a:r xmlns:a="http://schemas.openxmlformats.org/drawingml/2006/main">
              <a:rPr altLang="ko-KR" lang="mn" sz="3200">
                <a:solidFill>
                  <a:schemeClr val="tx1">
                    <a:lumMod val="65000"/>
                    <a:lumOff val="35000"/>
                  </a:schemeClr>
                </a:solidFill>
              </a:rPr>
              <a:t>Та Есүстэй уулзсан уу? Та бусдад Есүсийн тухай ярьж байна уу? Есүсийг самари эмэгтэй шиг бусдад танилцуулбал ямар вэ?</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81208" y="173894"/>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mn" sz="3200">
                <a:solidFill>
                  <a:srgbClr val="ff0000"/>
                </a:solidFill>
              </a:rPr>
              <a:t>Есүс гэж хэн бэ?</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6538" y="864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88807"/>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mn" sz="3600">
                <a:solidFill>
                  <a:srgbClr val="0070c0"/>
                </a:solidFill>
              </a:rPr>
              <a:t>Есүс</a:t>
            </a:r>
            <a:r xmlns:a="http://schemas.openxmlformats.org/drawingml/2006/main">
              <a:rPr altLang="en-US" lang="mn" sz="3600">
                <a:solidFill>
                  <a:srgbClr val="0070c0"/>
                </a:solidFill>
              </a:rPr>
              <a:t> </a:t>
            </a:r>
            <a:r xmlns:a="http://schemas.openxmlformats.org/drawingml/2006/main">
              <a:rPr altLang="ko-KR" lang="mn" sz="3600">
                <a:solidFill>
                  <a:srgbClr val="0070c0"/>
                </a:solidFill>
              </a:rPr>
              <a:t>байна..</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mn" sz="3600">
                <a:solidFill>
                  <a:schemeClr val="tx1">
                    <a:lumMod val="65000"/>
                    <a:lumOff val="35000"/>
                  </a:schemeClr>
                </a:solidFill>
              </a:rPr>
              <a:t>Есүс бол бидний сүнсээр хэзээ ч цангахгүй байх амийн усыг бидэнд өгдөг хүн юм.</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mn" sz="4000">
                <a:solidFill>
                  <a:srgbClr val="ff0000"/>
                </a:solidFill>
              </a:rPr>
              <a:t>Өнөөдрийн асуулт хариулт</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7213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118084"/>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mn" sz="3200">
                <a:solidFill>
                  <a:schemeClr val="tx1">
                    <a:lumMod val="65000"/>
                    <a:lumOff val="35000"/>
                  </a:schemeClr>
                </a:solidFill>
              </a:rPr>
              <a:t>Есүс самари эмэгтэйтэй хаана уулзсан бэ?</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mn" sz="2800">
                <a:solidFill>
                  <a:schemeClr val="tx1">
                    <a:lumMod val="65000"/>
                    <a:lumOff val="35000"/>
                  </a:schemeClr>
                </a:solidFill>
              </a:rPr>
              <a:t>① </a:t>
            </a:r>
            <a:r xmlns:a="http://schemas.openxmlformats.org/drawingml/2006/main">
              <a:rPr altLang="ko-KR" lang="mn" sz="2800">
                <a:solidFill>
                  <a:schemeClr val="tx1">
                    <a:lumMod val="65000"/>
                    <a:lumOff val="35000"/>
                  </a:schemeClr>
                </a:solidFill>
              </a:rPr>
              <a:t>ордонд</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mn" sz="2800">
                <a:solidFill>
                  <a:schemeClr val="tx1">
                    <a:lumMod val="65000"/>
                    <a:lumOff val="35000"/>
                  </a:schemeClr>
                </a:solidFill>
              </a:rPr>
              <a:t>② </a:t>
            </a:r>
            <a:r xmlns:a="http://schemas.openxmlformats.org/drawingml/2006/main">
              <a:rPr altLang="ko-KR" lang="mn" sz="2800">
                <a:solidFill>
                  <a:schemeClr val="tx1">
                    <a:lumMod val="65000"/>
                    <a:lumOff val="35000"/>
                  </a:schemeClr>
                </a:solidFill>
              </a:rPr>
              <a:t>хотод</a:t>
            </a:r>
            <a:r xmlns:a="http://schemas.openxmlformats.org/drawingml/2006/main">
              <a:rPr altLang="en-US" lang="mn" sz="2800">
                <a:solidFill>
                  <a:schemeClr val="tx1">
                    <a:lumMod val="65000"/>
                    <a:lumOff val="35000"/>
                  </a:schemeClr>
                </a:solidFill>
              </a:rPr>
              <a:t> </a:t>
            </a:r>
            <a:r xmlns:a="http://schemas.openxmlformats.org/drawingml/2006/main">
              <a:rPr altLang="ko-KR" lang="mn" sz="2800">
                <a:solidFill>
                  <a:schemeClr val="tx1">
                    <a:lumMod val="65000"/>
                    <a:lumOff val="35000"/>
                  </a:schemeClr>
                </a:solidFill>
              </a:rPr>
              <a:t>гудамж</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n" sz="2800">
                <a:solidFill>
                  <a:schemeClr val="tx1">
                    <a:lumMod val="65000"/>
                    <a:lumOff val="35000"/>
                  </a:schemeClr>
                </a:solidFill>
              </a:rPr>
              <a:t>③ </a:t>
            </a:r>
            <a:r xmlns:a="http://schemas.openxmlformats.org/drawingml/2006/main">
              <a:rPr altLang="ko-KR" lang="mn" sz="2800">
                <a:solidFill>
                  <a:schemeClr val="tx1">
                    <a:lumMod val="65000"/>
                    <a:lumOff val="35000"/>
                  </a:schemeClr>
                </a:solidFill>
              </a:rPr>
              <a:t>зах дээр</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n" sz="2800">
                <a:solidFill>
                  <a:schemeClr val="tx1">
                    <a:lumMod val="65000"/>
                    <a:lumOff val="35000"/>
                  </a:schemeClr>
                </a:solidFill>
              </a:rPr>
              <a:t>④ </a:t>
            </a:r>
            <a:r xmlns:a="http://schemas.openxmlformats.org/drawingml/2006/main">
              <a:rPr altLang="ko-KR" lang="mn" sz="2800">
                <a:solidFill>
                  <a:schemeClr val="tx1">
                    <a:lumMod val="65000"/>
                    <a:lumOff val="35000"/>
                  </a:schemeClr>
                </a:solidFill>
              </a:rPr>
              <a:t>худаг дээр</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n" sz="2800">
                <a:solidFill>
                  <a:srgbClr val="ff0000"/>
                </a:solidFill>
              </a:rPr>
              <a:t>④ </a:t>
            </a:r>
            <a:r xmlns:a="http://schemas.openxmlformats.org/drawingml/2006/main">
              <a:rPr altLang="ko-KR" lang="mn" sz="2800">
                <a:solidFill>
                  <a:srgbClr val="ff0000"/>
                </a:solidFill>
              </a:rPr>
              <a:t>худаг дээр</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r="57834"/>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descr="D:\bk\bacdk1.png" id="12"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t="66353"/>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descr="D:\bk\bacdk1.png" id="13"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r="66059" t="66341"/>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descr="D:\bk\bacdk1.png" id="1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l="58439"/>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34454" y="178210"/>
            <a:ext cx="4053592" cy="707886"/>
          </a:xfrm>
          <a:prstGeom prst="rect">
            <a:avLst/>
          </a:prstGeom>
          <a:noFill/>
        </p:spPr>
        <p:txBody>
          <a:bodyPr rtlCol="0" wrap="square">
            <a:spAutoFit/>
          </a:bodyPr>
          <a:lstStyle/>
          <a:p>
            <a:pPr xmlns:a="http://schemas.openxmlformats.org/drawingml/2006/main" algn="ctr"/>
            <a:r xmlns:a="http://schemas.openxmlformats.org/drawingml/2006/main">
              <a:rPr altLang="ko-KR" dirty="0" lang="mn" sz="4000">
                <a:solidFill>
                  <a:srgbClr val="FF0000"/>
                </a:solidFill>
              </a:rPr>
              <a:t>Өнөөдрийн үг</a:t>
            </a:r>
            <a:endParaRPr xmlns:a="http://schemas.openxmlformats.org/drawingml/2006/main" altLang="en-US" dirty="0" lang="ko-KR" sz="4000">
              <a:solidFill>
                <a:srgbClr val="FF0000"/>
              </a:solidFill>
            </a:endParaRPr>
          </a:p>
        </p:txBody>
      </p:sp>
      <p:pic>
        <p:nvPicPr>
          <p:cNvPr descr="D:\bk\bklogo2_1-1.png" id="21" name="Picture 5"/>
          <p:cNvPicPr>
            <a:picLocks noChangeArrowheads="1" noChangeAspect="1"/>
          </p:cNvPicPr>
          <p:nvPr/>
        </p:nvPicPr>
        <p:blipFill rotWithShape="1">
          <a:blip cstate="print" r:embed="rId3">
            <a:extLst>
              <a:ext uri="{28A0092B-C50C-407E-A947-70E740481C1C}">
                <a14:useLocalDpi xmlns:a14="http://schemas.microsoft.com/office/drawing/2010/main" val="0"/>
              </a:ext>
            </a:extLst>
          </a:blip>
          <a:srcRect b="42"/>
          <a:stretch/>
        </p:blipFill>
        <p:spPr bwMode="auto">
          <a:xfrm>
            <a:off x="6096379" y="85388"/>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descr="D:\bk\bklogo2_1-1.png" id="22" name="Picture 5"/>
          <p:cNvPicPr>
            <a:picLocks noChangeArrowheads="1" noChangeAspect="1"/>
          </p:cNvPicPr>
          <p:nvPr/>
        </p:nvPicPr>
        <p:blipFill rotWithShape="1">
          <a:blip cstate="print" r:embed="rId4">
            <a:extLst>
              <a:ext uri="{28A0092B-C50C-407E-A947-70E740481C1C}">
                <a14:useLocalDpi xmlns:a14="http://schemas.microsoft.com/office/drawing/2010/main" val="0"/>
              </a:ext>
            </a:extLst>
          </a:blip>
          <a:srcRect b="42"/>
          <a:stretch/>
        </p:blipFill>
        <p:spPr bwMode="auto">
          <a:xfrm flipH="1">
            <a:off x="2063928"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2228671"/>
            <a:ext cx="8208912" cy="1754326"/>
          </a:xfrm>
          <a:prstGeom prst="rect">
            <a:avLst/>
          </a:prstGeom>
          <a:noFill/>
        </p:spPr>
        <p:txBody>
          <a:bodyPr rtlCol="0" wrap="square">
            <a:spAutoFit/>
          </a:bodyPr>
          <a:lstStyle/>
          <a:p>
            <a:r xmlns:a="http://schemas.openxmlformats.org/drawingml/2006/main">
              <a:rPr altLang="ko-KR" dirty="0" lang="mn" sz="3600">
                <a:solidFill>
                  <a:schemeClr val="tx1">
                    <a:lumMod val="65000"/>
                    <a:lumOff val="35000"/>
                  </a:schemeClr>
                </a:solidFill>
              </a:rPr>
              <a:t>Чи хүүхэдтэй байж, хүү төрүүлж, түүнд Есүс гэж нэр өгөх ёстой.</a:t>
            </a:r>
            <a:endParaRPr xmlns:a="http://schemas.openxmlformats.org/drawingml/2006/main" altLang="en-US" dirty="0"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rtlCol="0" wrap="square">
            <a:spAutoFit/>
          </a:bodyPr>
          <a:lstStyle/>
          <a:p>
            <a:pPr xmlns:a="http://schemas.openxmlformats.org/drawingml/2006/main" algn="r"/>
            <a:r xmlns:a="http://schemas.openxmlformats.org/drawingml/2006/main">
              <a:rPr altLang="ko-KR" dirty="0" lang="mn" sz="2800">
                <a:solidFill>
                  <a:schemeClr val="tx1">
                    <a:lumMod val="65000"/>
                    <a:lumOff val="35000"/>
                  </a:schemeClr>
                </a:solidFill>
              </a:rPr>
              <a:t>Лук</a:t>
            </a:r>
            <a:r xmlns:a="http://schemas.openxmlformats.org/drawingml/2006/main">
              <a:rPr altLang="en-US" dirty="0" lang="mn" sz="2800">
                <a:solidFill>
                  <a:schemeClr val="tx1">
                    <a:lumMod val="65000"/>
                    <a:lumOff val="35000"/>
                  </a:schemeClr>
                </a:solidFill>
              </a:rPr>
              <a:t> </a:t>
            </a:r>
            <a:r xmlns:a="http://schemas.openxmlformats.org/drawingml/2006/main">
              <a:rPr altLang="ko-KR" dirty="0" lang="mn" sz="2800">
                <a:solidFill>
                  <a:schemeClr val="tx1">
                    <a:lumMod val="65000"/>
                    <a:lumOff val="35000"/>
                  </a:schemeClr>
                </a:solidFill>
              </a:rPr>
              <a:t>1:31</a:t>
            </a:r>
            <a:endParaRPr xmlns:a="http://schemas.openxmlformats.org/drawingml/2006/main" altLang="en-US" dirty="0" lang="ko-KR" sz="2800">
              <a:solidFill>
                <a:schemeClr val="tx1">
                  <a:lumMod val="65000"/>
                  <a:lumOff val="35000"/>
                </a:schemeClr>
              </a:solidFill>
            </a:endParaRPr>
          </a:p>
        </p:txBody>
      </p:sp>
    </p:spTree>
    <p:extLst>
      <p:ext uri="{BB962C8B-B14F-4D97-AF65-F5344CB8AC3E}">
        <p14:creationId xmlns:p14="http://schemas.microsoft.com/office/powerpoint/2010/main" val="2157059871"/>
      </p:ext>
    </p:extLst>
  </p:cSld>
  <p:clrMapOvr>
    <a:masterClrMapping/>
  </p:clrMapOvr>
</p:sld>
</file>

<file path=ppt/slides/slide11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n" sz="4000">
                <a:solidFill>
                  <a:srgbClr val="ff0000"/>
                </a:solidFill>
              </a:rPr>
              <a:t>Өнөөдрийн үг</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44627" y="4977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79992"/>
            <a:ext cx="983695" cy="648072"/>
          </a:xfrm>
          <a:prstGeom prst="rect">
            <a:avLst/>
          </a:prstGeom>
          <a:noFill/>
        </p:spPr>
      </p:pic>
      <p:sp>
        <p:nvSpPr>
          <p:cNvPr id="23" name="TextBox 22"/>
          <p:cNvSpPr txBox="1"/>
          <p:nvPr/>
        </p:nvSpPr>
        <p:spPr>
          <a:xfrm>
            <a:off x="539552"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altLang="ko-KR" lang="mn" sz="3600">
                <a:solidFill>
                  <a:schemeClr val="tx1">
                    <a:lumMod val="65000"/>
                    <a:lumOff val="35000"/>
                  </a:schemeClr>
                </a:solidFill>
              </a:rPr>
              <a:t>Миний өгсөн уснаас уух хүн хэзээ ч цангахгүй. Үнэхээр миний түүнд өгөх ус түүний дотор мөнх амийг урсгах рашаан болох болно."</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mn" sz="2800">
                <a:solidFill>
                  <a:schemeClr val="tx1">
                    <a:lumMod val="65000"/>
                    <a:lumOff val="35000"/>
                  </a:schemeClr>
                </a:solidFill>
              </a:rPr>
              <a:t>Жон</a:t>
            </a:r>
            <a:r xmlns:a="http://schemas.openxmlformats.org/drawingml/2006/main">
              <a:rPr altLang="en-US" lang="mn" sz="2800">
                <a:solidFill>
                  <a:schemeClr val="tx1">
                    <a:lumMod val="65000"/>
                    <a:lumOff val="35000"/>
                  </a:schemeClr>
                </a:solidFill>
              </a:rPr>
              <a:t> </a:t>
            </a:r>
            <a:r xmlns:a="http://schemas.openxmlformats.org/drawingml/2006/main">
              <a:rPr altLang="ko-KR" lang="mn" sz="2800">
                <a:solidFill>
                  <a:schemeClr val="tx1">
                    <a:lumMod val="65000"/>
                    <a:lumOff val="35000"/>
                  </a:schemeClr>
                </a:solidFill>
              </a:rPr>
              <a:t>4:14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mn" altLang="ko-KR" b="1">
                <a:solidFill>
                  <a:schemeClr val="tx1">
                    <a:lumMod val="50000"/>
                    <a:lumOff val="50000"/>
                  </a:schemeClr>
                </a:solidFill>
              </a:rPr>
              <a:t>№55 Бурханы үг</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2092429"/>
          </a:xfrm>
          <a:prstGeom prst="rect">
            <a:avLst/>
          </a:prstGeom>
          <a:noFill/>
        </p:spPr>
        <p:txBody>
          <a:bodyPr wrap="square">
            <a:spAutoFit/>
          </a:bodyPr>
          <a:lstStyle/>
          <a:p>
            <a:pPr xmlns:a="http://schemas.openxmlformats.org/drawingml/2006/main" algn="ctr">
              <a:defRPr/>
            </a:pPr>
            <a:r xmlns:a="http://schemas.openxmlformats.org/drawingml/2006/main">
              <a:rPr lang="mn" altLang="ko-KR" sz="4400"/>
              <a:t>Тороо гүн усанд хая</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923928" y="1772816"/>
            <a:ext cx="5220072" cy="41764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n" sz="4000">
                <a:solidFill>
                  <a:srgbClr val="ff0000"/>
                </a:solidFill>
              </a:rPr>
              <a:t>Өнөөдрийн үг</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9277"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23" name="TextBox 22"/>
          <p:cNvSpPr txBox="1"/>
          <p:nvPr/>
        </p:nvSpPr>
        <p:spPr>
          <a:xfrm>
            <a:off x="539552" y="2204864"/>
            <a:ext cx="8208912" cy="1736581"/>
          </a:xfrm>
          <a:prstGeom prst="rect">
            <a:avLst/>
          </a:prstGeom>
          <a:noFill/>
        </p:spPr>
        <p:txBody>
          <a:bodyPr wrap="square">
            <a:spAutoFit/>
          </a:bodyPr>
          <a:lstStyle/>
          <a:p>
            <a:pPr xmlns:a="http://schemas.openxmlformats.org/drawingml/2006/main" lvl="0">
              <a:defRPr/>
            </a:pPr>
            <a:r xmlns:a="http://schemas.openxmlformats.org/drawingml/2006/main">
              <a:rPr altLang="ko-KR" lang="mn" sz="3600">
                <a:solidFill>
                  <a:schemeClr val="tx1">
                    <a:lumMod val="65000"/>
                    <a:lumOff val="35000"/>
                  </a:schemeClr>
                </a:solidFill>
              </a:rPr>
              <a:t>Дараа нь Есүс Симонд "Бүү ай, одооноос эхлэн чи хүмүүсийг барина" гэж хэлэв.</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mn" sz="2800">
                <a:solidFill>
                  <a:schemeClr val="tx1">
                    <a:lumMod val="65000"/>
                    <a:lumOff val="35000"/>
                  </a:schemeClr>
                </a:solidFill>
              </a:rPr>
              <a:t>Лук</a:t>
            </a:r>
            <a:r xmlns:a="http://schemas.openxmlformats.org/drawingml/2006/main">
              <a:rPr altLang="en-US" lang="mn" sz="2800">
                <a:solidFill>
                  <a:schemeClr val="tx1">
                    <a:lumMod val="65000"/>
                    <a:lumOff val="35000"/>
                  </a:schemeClr>
                </a:solidFill>
              </a:rPr>
              <a:t> </a:t>
            </a:r>
            <a:r xmlns:a="http://schemas.openxmlformats.org/drawingml/2006/main">
              <a:rPr altLang="ko-KR" lang="mn" sz="2800">
                <a:solidFill>
                  <a:schemeClr val="tx1">
                    <a:lumMod val="65000"/>
                    <a:lumOff val="35000"/>
                  </a:schemeClr>
                </a:solidFill>
              </a:rPr>
              <a:t>5:10</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473005"/>
            <a:ext cx="9053611" cy="1373565"/>
          </a:xfrm>
          <a:prstGeom prst="rect">
            <a:avLst/>
          </a:prstGeom>
          <a:noFill/>
        </p:spPr>
        <p:txBody>
          <a:bodyPr wrap="square">
            <a:spAutoFit/>
          </a:bodyPr>
          <a:lstStyle/>
          <a:p>
            <a:pPr xmlns:a="http://schemas.openxmlformats.org/drawingml/2006/main" lvl="0">
              <a:defRPr/>
            </a:pPr>
            <a:r xmlns:a="http://schemas.openxmlformats.org/drawingml/2006/main">
              <a:rPr lang="mn" altLang="ko-KR" sz="2800">
                <a:solidFill>
                  <a:schemeClr val="tx1">
                    <a:lumMod val="65000"/>
                    <a:lumOff val="35000"/>
                  </a:schemeClr>
                </a:solidFill>
              </a:rPr>
              <a:t>Петрийн завин дээр явж, үгийг хүргэж байсан Есүс Петрт хэлэв. "Одоо гүн ус руу явж, загас барихын тулд тор шид."</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3835"/>
            <a:ext cx="9144000" cy="54968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157192"/>
            <a:ext cx="9053611" cy="1556028"/>
          </a:xfrm>
          <a:prstGeom prst="rect">
            <a:avLst/>
          </a:prstGeom>
          <a:noFill/>
        </p:spPr>
        <p:txBody>
          <a:bodyPr wrap="square">
            <a:spAutoFit/>
          </a:bodyPr>
          <a:lstStyle/>
          <a:p>
            <a:pPr xmlns:a="http://schemas.openxmlformats.org/drawingml/2006/main" lvl="0">
              <a:defRPr/>
            </a:pPr>
            <a:r xmlns:a="http://schemas.openxmlformats.org/drawingml/2006/main">
              <a:rPr lang="mn" altLang="ko-KR" sz="3200">
                <a:solidFill>
                  <a:schemeClr val="tx1">
                    <a:lumMod val="65000"/>
                    <a:lumOff val="35000"/>
                  </a:schemeClr>
                </a:solidFill>
              </a:rPr>
              <a:t>“Багш аа, бид шөнөжин шаргуу ажиллаад юу ч бариагүй. Гэхдээ та ингэж хэлсэн болохоор би тороо буулгана."</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15719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52014" y="5373216"/>
            <a:ext cx="9070726" cy="1549554"/>
          </a:xfrm>
          <a:prstGeom prst="rect">
            <a:avLst/>
          </a:prstGeom>
          <a:noFill/>
        </p:spPr>
        <p:txBody>
          <a:bodyPr wrap="square">
            <a:spAutoFit/>
          </a:bodyPr>
          <a:lstStyle/>
          <a:p>
            <a:pPr xmlns:a="http://schemas.openxmlformats.org/drawingml/2006/main" lvl="0">
              <a:defRPr/>
            </a:pPr>
            <a:r xmlns:a="http://schemas.openxmlformats.org/drawingml/2006/main">
              <a:rPr altLang="ko-KR" lang="mn" sz="3200">
                <a:solidFill>
                  <a:schemeClr val="tx1">
                    <a:lumMod val="65000"/>
                    <a:lumOff val="35000"/>
                  </a:schemeClr>
                </a:solidFill>
              </a:rPr>
              <a:t>Ингэж дуусаад тэд маш олон тооны загас барьсан тул тор нь хугарч эхлэв. Петр үүнд гайхав.</a:t>
            </a:r>
            <a:endParaRPr xmlns:a="http://schemas.openxmlformats.org/drawingml/2006/main" altLang="en-US" lang="ko-KR" sz="3200">
              <a:solidFill>
                <a:schemeClr val="tx1">
                  <a:lumMod val="65000"/>
                  <a:lumOff val="35000"/>
                </a:schemeClr>
              </a:solidFill>
            </a:endParaRPr>
          </a:p>
        </p:txBody>
      </p:sp>
      <p:pic>
        <p:nvPicPr>
          <p:cNvPr id="3" name="그림 2"/>
          <p:cNvPicPr>
            <a:picLocks noChangeAspect="1"/>
          </p:cNvPicPr>
          <p:nvPr/>
        </p:nvPicPr>
        <p:blipFill rotWithShape="1">
          <a:blip r:embed="rId2"/>
          <a:srcRect b="8"/>
          <a:stretch>
            <a:fillRect/>
          </a:stretch>
        </p:blipFill>
        <p:spPr>
          <a:xfrm>
            <a:off x="0" y="-1"/>
            <a:ext cx="9144000" cy="530120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0" y="5869721"/>
            <a:ext cx="9107238" cy="1005424"/>
          </a:xfrm>
          <a:prstGeom prst="rect">
            <a:avLst/>
          </a:prstGeom>
          <a:noFill/>
        </p:spPr>
        <p:txBody>
          <a:bodyPr wrap="square">
            <a:spAutoFit/>
          </a:bodyPr>
          <a:lstStyle/>
          <a:p>
            <a:pPr xmlns:a="http://schemas.openxmlformats.org/drawingml/2006/main" lvl="0">
              <a:defRPr/>
            </a:pPr>
            <a:r xmlns:a="http://schemas.openxmlformats.org/drawingml/2006/main">
              <a:rPr altLang="ko-KR" lang="mn" sz="3000">
                <a:solidFill>
                  <a:schemeClr val="tx1">
                    <a:lumMod val="65000"/>
                    <a:lumOff val="35000"/>
                  </a:schemeClr>
                </a:solidFill>
              </a:rPr>
              <a:t>Тэр үед Петр Есүс бол Бурханы Хүү гэдгийг мэдээд наманчилжээ. "Би бол нүгэлтэн."</a:t>
            </a:r>
            <a:endParaRPr xmlns:a="http://schemas.openxmlformats.org/drawingml/2006/main" altLang="en-US" lang="ko-KR" sz="3000">
              <a:solidFill>
                <a:schemeClr val="tx1">
                  <a:lumMod val="65000"/>
                  <a:lumOff val="35000"/>
                </a:schemeClr>
              </a:solidFill>
            </a:endParaRPr>
          </a:p>
        </p:txBody>
      </p:sp>
      <p:pic>
        <p:nvPicPr>
          <p:cNvPr id="3" name="그림 2"/>
          <p:cNvPicPr>
            <a:picLocks noChangeAspect="1"/>
          </p:cNvPicPr>
          <p:nvPr/>
        </p:nvPicPr>
        <p:blipFill rotWithShape="1">
          <a:blip r:embed="rId2"/>
          <a:srcRect b="28"/>
          <a:stretch>
            <a:fillRect/>
          </a:stretch>
        </p:blipFill>
        <p:spPr>
          <a:xfrm>
            <a:off x="0" y="-1"/>
            <a:ext cx="9144000" cy="586972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0" y="5380672"/>
            <a:ext cx="9053611" cy="1456373"/>
          </a:xfrm>
          <a:prstGeom prst="rect">
            <a:avLst/>
          </a:prstGeom>
          <a:noFill/>
        </p:spPr>
        <p:txBody>
          <a:bodyPr wrap="square">
            <a:spAutoFit/>
          </a:bodyPr>
          <a:lstStyle/>
          <a:p>
            <a:pPr xmlns:a="http://schemas.openxmlformats.org/drawingml/2006/main" lvl="0">
              <a:defRPr/>
            </a:pPr>
            <a:r xmlns:a="http://schemas.openxmlformats.org/drawingml/2006/main">
              <a:rPr altLang="ko-KR" lang="mn" sz="3000">
                <a:solidFill>
                  <a:schemeClr val="tx1">
                    <a:lumMod val="65000"/>
                    <a:lumOff val="35000"/>
                  </a:schemeClr>
                </a:solidFill>
              </a:rPr>
              <a:t>Есүс хэлэв. "Бүү ай, одооноос чи хүн авдаг загасчин болно." Петр бүх зүйлийг орхиж, Есүсийн шавь болсон.</a:t>
            </a:r>
            <a:r xmlns:a="http://schemas.openxmlformats.org/drawingml/2006/main">
              <a:rPr altLang="en-US" lang="mn" sz="3000">
                <a:solidFill>
                  <a:schemeClr val="tx1">
                    <a:lumMod val="65000"/>
                    <a:lumOff val="35000"/>
                  </a:schemeClr>
                </a:solidFill>
              </a:rPr>
              <a:t> </a:t>
            </a:r>
            <a:endParaRPr xmlns:a="http://schemas.openxmlformats.org/drawingml/2006/main" altLang="en-US" lang="ko-KR" sz="3000">
              <a:solidFill>
                <a:schemeClr val="tx1">
                  <a:lumMod val="65000"/>
                  <a:lumOff val="35000"/>
                </a:schemeClr>
              </a:solidFill>
            </a:endParaRPr>
          </a:p>
        </p:txBody>
      </p:sp>
      <p:pic>
        <p:nvPicPr>
          <p:cNvPr id="2" name="그림 1"/>
          <p:cNvPicPr>
            <a:picLocks noChangeAspect="1"/>
          </p:cNvPicPr>
          <p:nvPr/>
        </p:nvPicPr>
        <p:blipFill rotWithShape="1">
          <a:blip r:embed="rId2"/>
          <a:srcRect b="30"/>
          <a:stretch>
            <a:fillRect/>
          </a:stretch>
        </p:blipFill>
        <p:spPr>
          <a:xfrm>
            <a:off x="-12154" y="0"/>
            <a:ext cx="9156154" cy="53806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n" sz="4000">
                <a:solidFill>
                  <a:srgbClr val="ff0000"/>
                </a:solidFill>
              </a:rPr>
              <a:t>Өнөөдрийн</a:t>
            </a:r>
            <a:r xmlns:a="http://schemas.openxmlformats.org/drawingml/2006/main">
              <a:rPr altLang="en-US" lang="mn" sz="4000">
                <a:solidFill>
                  <a:srgbClr val="ff0000"/>
                </a:solidFill>
              </a:rPr>
              <a:t> </a:t>
            </a:r>
            <a:r xmlns:a="http://schemas.openxmlformats.org/drawingml/2006/main">
              <a:rPr altLang="ko-KR" lang="mn" sz="4000">
                <a:solidFill>
                  <a:srgbClr val="ff0000"/>
                </a:solidFill>
              </a:rPr>
              <a:t>Хичээл</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53113" y="978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34972"/>
            <a:ext cx="983695" cy="648072"/>
          </a:xfrm>
          <a:prstGeom prst="rect">
            <a:avLst/>
          </a:prstGeom>
          <a:noFill/>
        </p:spPr>
      </p:pic>
      <p:sp>
        <p:nvSpPr>
          <p:cNvPr id="17" name="TextBox 16"/>
          <p:cNvSpPr txBox="1"/>
          <p:nvPr/>
        </p:nvSpPr>
        <p:spPr>
          <a:xfrm>
            <a:off x="380230" y="1268929"/>
            <a:ext cx="8352928" cy="3510716"/>
          </a:xfrm>
          <a:prstGeom prst="rect">
            <a:avLst/>
          </a:prstGeom>
          <a:noFill/>
        </p:spPr>
        <p:txBody>
          <a:bodyPr wrap="square">
            <a:spAutoFit/>
          </a:bodyPr>
          <a:lstStyle/>
          <a:p>
            <a:pPr xmlns:a="http://schemas.openxmlformats.org/drawingml/2006/main" algn="ctr">
              <a:defRPr/>
            </a:pPr>
            <a:r xmlns:a="http://schemas.openxmlformats.org/drawingml/2006/main">
              <a:rPr altLang="ko-KR" lang="mn" sz="3200">
                <a:solidFill>
                  <a:schemeClr val="tx1">
                    <a:lumMod val="65000"/>
                    <a:lumOff val="35000"/>
                  </a:schemeClr>
                </a:solidFill>
              </a:rPr>
              <a:t>Есүстэй уулзсан Петр,</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n" sz="3200">
                <a:solidFill>
                  <a:schemeClr val="tx1">
                    <a:lumMod val="65000"/>
                    <a:lumOff val="35000"/>
                  </a:schemeClr>
                </a:solidFill>
              </a:rPr>
              <a:t>наманчилж, яг тэнд дуулгавартай байсан.</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n" sz="3200">
                <a:solidFill>
                  <a:schemeClr val="tx1">
                    <a:lumMod val="65000"/>
                    <a:lumOff val="35000"/>
                  </a:schemeClr>
                </a:solidFill>
              </a:rPr>
              <a:t>Наманчлал, дуулгавартай байдал байдаг уу</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n" sz="3200">
                <a:solidFill>
                  <a:schemeClr val="tx1">
                    <a:lumMod val="65000"/>
                    <a:lumOff val="35000"/>
                  </a:schemeClr>
                </a:solidFill>
              </a:rPr>
              <a:t>Таны амьдралд Есүс рүү?</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n" sz="3200">
                <a:solidFill>
                  <a:schemeClr val="tx1">
                    <a:lumMod val="65000"/>
                    <a:lumOff val="35000"/>
                  </a:schemeClr>
                </a:solidFill>
              </a:rPr>
              <a:t>Петр бүх зүйлийг орхиж, Есүсийг дагасан. Петрийн нэгэн адил та жинхэнэ наманчлал, дуулгавартай байдлыг мэддэг шавь байх ёстой.</a:t>
            </a:r>
            <a:r xmlns:a="http://schemas.openxmlformats.org/drawingml/2006/main">
              <a:rPr altLang="en-US" lang="mn" sz="3200">
                <a:solidFill>
                  <a:schemeClr val="tx1">
                    <a:lumMod val="65000"/>
                    <a:lumOff val="35000"/>
                  </a:schemeClr>
                </a:solidFill>
              </a:rPr>
              <a:t> </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285653"/>
            <a:ext cx="4053592" cy="569692"/>
          </a:xfrm>
          <a:prstGeom prst="rect">
            <a:avLst/>
          </a:prstGeom>
          <a:noFill/>
        </p:spPr>
        <p:txBody>
          <a:bodyPr wrap="square">
            <a:spAutoFit/>
          </a:bodyPr>
          <a:lstStyle/>
          <a:p>
            <a:pPr xmlns:a="http://schemas.openxmlformats.org/drawingml/2006/main" algn="ctr">
              <a:defRPr/>
            </a:pPr>
            <a:r xmlns:a="http://schemas.openxmlformats.org/drawingml/2006/main">
              <a:rPr altLang="ko-KR" lang="mn" sz="3200">
                <a:solidFill>
                  <a:srgbClr val="ff0000"/>
                </a:solidFill>
              </a:rPr>
              <a:t>Есүс гэж хэн бэ?</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20863"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mn" sz="3600">
                <a:solidFill>
                  <a:srgbClr val="0070c0"/>
                </a:solidFill>
              </a:rPr>
              <a:t>Есүс бол..</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mn" sz="3600">
                <a:solidFill>
                  <a:schemeClr val="tx1">
                    <a:lumMod val="65000"/>
                    <a:lumOff val="35000"/>
                  </a:schemeClr>
                </a:solidFill>
              </a:rPr>
              <a:t>Есүс бол хүмүүсийн туршлага, чадвараас давсан гайхамшгуудыг бүтээдэг нэгэн юм.</a:t>
            </a:r>
            <a:r xmlns:a="http://schemas.openxmlformats.org/drawingml/2006/main">
              <a:rPr altLang="en-US" lang="mn" sz="3600">
                <a:solidFill>
                  <a:schemeClr val="tx1">
                    <a:lumMod val="65000"/>
                    <a:lumOff val="35000"/>
                  </a:schemeClr>
                </a:solidFill>
              </a:rPr>
              <a:t> </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mn" altLang="ko-KR" b="1">
                <a:solidFill>
                  <a:schemeClr val="tx1">
                    <a:lumMod val="50000"/>
                    <a:lumOff val="50000"/>
                  </a:schemeClr>
                </a:solidFill>
              </a:rPr>
              <a:t>№ 46 Бурханы үг</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916832"/>
            <a:ext cx="3931114" cy="757788"/>
          </a:xfrm>
          <a:prstGeom prst="rect">
            <a:avLst/>
          </a:prstGeom>
          <a:noFill/>
        </p:spPr>
        <p:txBody>
          <a:bodyPr wrap="square">
            <a:spAutoFit/>
          </a:bodyPr>
          <a:lstStyle/>
          <a:p>
            <a:pPr xmlns:a="http://schemas.openxmlformats.org/drawingml/2006/main" algn="ctr">
              <a:defRPr/>
            </a:pPr>
            <a:r xmlns:a="http://schemas.openxmlformats.org/drawingml/2006/main">
              <a:rPr lang="mn" altLang="ko-KR" sz="4400"/>
              <a:t>Хүү Есүс</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3851920" y="1916833"/>
            <a:ext cx="5292080" cy="39604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mn" sz="4000">
                <a:solidFill>
                  <a:srgbClr val="ff0000"/>
                </a:solidFill>
              </a:rPr>
              <a:t>Өнөөдрийн асуулт хариулт</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1481" y="4180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107305"/>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mn" sz="3200">
                <a:solidFill>
                  <a:schemeClr val="tx1">
                    <a:lumMod val="65000"/>
                    <a:lumOff val="35000"/>
                  </a:schemeClr>
                </a:solidFill>
              </a:rPr>
              <a:t>Петрийн ажил юу байсан бэ?</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mn" sz="2800">
                <a:solidFill>
                  <a:schemeClr val="tx1">
                    <a:lumMod val="65000"/>
                    <a:lumOff val="35000"/>
                  </a:schemeClr>
                </a:solidFill>
              </a:rPr>
              <a:t>① </a:t>
            </a:r>
            <a:r xmlns:a="http://schemas.openxmlformats.org/drawingml/2006/main">
              <a:rPr altLang="ko-KR" lang="mn" sz="2800">
                <a:solidFill>
                  <a:schemeClr val="tx1">
                    <a:lumMod val="65000"/>
                    <a:lumOff val="35000"/>
                  </a:schemeClr>
                </a:solidFill>
              </a:rPr>
              <a:t>мужаан</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mn" sz="2800">
                <a:solidFill>
                  <a:schemeClr val="tx1">
                    <a:lumMod val="65000"/>
                    <a:lumOff val="35000"/>
                  </a:schemeClr>
                </a:solidFill>
              </a:rPr>
              <a:t>② </a:t>
            </a:r>
            <a:r xmlns:a="http://schemas.openxmlformats.org/drawingml/2006/main">
              <a:rPr altLang="ko-KR" lang="mn" sz="2800">
                <a:solidFill>
                  <a:schemeClr val="tx1">
                    <a:lumMod val="65000"/>
                    <a:lumOff val="35000"/>
                  </a:schemeClr>
                </a:solidFill>
              </a:rPr>
              <a:t>shepard</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n" sz="2800">
                <a:solidFill>
                  <a:schemeClr val="tx1">
                    <a:lumMod val="65000"/>
                    <a:lumOff val="35000"/>
                  </a:schemeClr>
                </a:solidFill>
              </a:rPr>
              <a:t>③ </a:t>
            </a:r>
            <a:r xmlns:a="http://schemas.openxmlformats.org/drawingml/2006/main">
              <a:rPr altLang="ko-KR" lang="mn" sz="2800">
                <a:solidFill>
                  <a:schemeClr val="tx1">
                    <a:lumMod val="65000"/>
                    <a:lumOff val="35000"/>
                  </a:schemeClr>
                </a:solidFill>
              </a:rPr>
              <a:t>загасчин</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n" sz="2800">
                <a:solidFill>
                  <a:schemeClr val="tx1">
                    <a:lumMod val="65000"/>
                    <a:lumOff val="35000"/>
                  </a:schemeClr>
                </a:solidFill>
              </a:rPr>
              <a:t>④ </a:t>
            </a:r>
            <a:r xmlns:a="http://schemas.openxmlformats.org/drawingml/2006/main">
              <a:rPr altLang="ko-KR" lang="mn" sz="2800">
                <a:solidFill>
                  <a:schemeClr val="tx1">
                    <a:lumMod val="65000"/>
                    <a:lumOff val="35000"/>
                  </a:schemeClr>
                </a:solidFill>
              </a:rPr>
              <a:t>тариачин</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n" sz="2800">
                <a:solidFill>
                  <a:srgbClr val="ff0000"/>
                </a:solidFill>
              </a:rPr>
              <a:t>③ </a:t>
            </a:r>
            <a:r xmlns:a="http://schemas.openxmlformats.org/drawingml/2006/main">
              <a:rPr altLang="ko-KR" lang="mn" sz="2800">
                <a:solidFill>
                  <a:srgbClr val="ff0000"/>
                </a:solidFill>
              </a:rPr>
              <a:t>загасчин</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2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n" sz="4000">
                <a:solidFill>
                  <a:srgbClr val="ff0000"/>
                </a:solidFill>
              </a:rPr>
              <a:t>Өнөөдрийн үг</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9277"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23" name="TextBox 22"/>
          <p:cNvSpPr txBox="1"/>
          <p:nvPr/>
        </p:nvSpPr>
        <p:spPr>
          <a:xfrm>
            <a:off x="539552" y="2204864"/>
            <a:ext cx="8208912" cy="1736581"/>
          </a:xfrm>
          <a:prstGeom prst="rect">
            <a:avLst/>
          </a:prstGeom>
          <a:noFill/>
        </p:spPr>
        <p:txBody>
          <a:bodyPr wrap="square">
            <a:spAutoFit/>
          </a:bodyPr>
          <a:lstStyle/>
          <a:p>
            <a:pPr xmlns:a="http://schemas.openxmlformats.org/drawingml/2006/main" lvl="0">
              <a:defRPr/>
            </a:pPr>
            <a:r xmlns:a="http://schemas.openxmlformats.org/drawingml/2006/main">
              <a:rPr altLang="ko-KR" lang="mn" sz="3600">
                <a:solidFill>
                  <a:schemeClr val="tx1">
                    <a:lumMod val="65000"/>
                    <a:lumOff val="35000"/>
                  </a:schemeClr>
                </a:solidFill>
              </a:rPr>
              <a:t>Дараа нь Есүс Симонд "Бүү ай, одооноос эхлэн чи хүмүүсийг барина" гэж хэлэв.</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mn" sz="2800">
                <a:solidFill>
                  <a:schemeClr val="tx1">
                    <a:lumMod val="65000"/>
                    <a:lumOff val="35000"/>
                  </a:schemeClr>
                </a:solidFill>
              </a:rPr>
              <a:t>Лук</a:t>
            </a:r>
            <a:r xmlns:a="http://schemas.openxmlformats.org/drawingml/2006/main">
              <a:rPr altLang="en-US" lang="mn" sz="2800">
                <a:solidFill>
                  <a:schemeClr val="tx1">
                    <a:lumMod val="65000"/>
                    <a:lumOff val="35000"/>
                  </a:schemeClr>
                </a:solidFill>
              </a:rPr>
              <a:t> </a:t>
            </a:r>
            <a:r xmlns:a="http://schemas.openxmlformats.org/drawingml/2006/main">
              <a:rPr altLang="ko-KR" lang="mn" sz="2800">
                <a:solidFill>
                  <a:schemeClr val="tx1">
                    <a:lumMod val="65000"/>
                    <a:lumOff val="35000"/>
                  </a:schemeClr>
                </a:solidFill>
              </a:rPr>
              <a:t>5:10</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2952328" cy="369332"/>
          </a:xfrm>
          <a:prstGeom prst="rect">
            <a:avLst/>
          </a:prstGeom>
          <a:noFill/>
        </p:spPr>
        <p:txBody>
          <a:bodyPr wrap="square">
            <a:spAutoFit/>
          </a:bodyPr>
          <a:lstStyle/>
          <a:p>
            <a:pPr xmlns:a="http://schemas.openxmlformats.org/drawingml/2006/main" lvl="0">
              <a:defRPr/>
            </a:pPr>
            <a:r xmlns:a="http://schemas.openxmlformats.org/drawingml/2006/main">
              <a:rPr lang="mn" altLang="ko-KR" b="1">
                <a:solidFill>
                  <a:schemeClr val="tx1">
                    <a:lumMod val="50000"/>
                    <a:lumOff val="50000"/>
                  </a:schemeClr>
                </a:solidFill>
              </a:rPr>
              <a:t>№ 56 Бурханы үг</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2092429"/>
          </a:xfrm>
          <a:prstGeom prst="rect">
            <a:avLst/>
          </a:prstGeom>
          <a:noFill/>
        </p:spPr>
        <p:txBody>
          <a:bodyPr wrap="square">
            <a:spAutoFit/>
          </a:bodyPr>
          <a:lstStyle/>
          <a:p>
            <a:pPr xmlns:a="http://schemas.openxmlformats.org/drawingml/2006/main" algn="ctr">
              <a:defRPr/>
            </a:pPr>
            <a:r xmlns:a="http://schemas.openxmlformats.org/drawingml/2006/main">
              <a:rPr lang="mn" altLang="ko-KR" sz="4400"/>
              <a:t>Шавь нараа дуудсан Есүс</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7" name="그림 6"/>
          <p:cNvPicPr>
            <a:picLocks noChangeAspect="1"/>
          </p:cNvPicPr>
          <p:nvPr/>
        </p:nvPicPr>
        <p:blipFill rotWithShape="1">
          <a:blip r:embed="rId8"/>
          <a:stretch>
            <a:fillRect/>
          </a:stretch>
        </p:blipFill>
        <p:spPr>
          <a:xfrm>
            <a:off x="3774017" y="1768514"/>
            <a:ext cx="5382334" cy="410875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0870" y="209707"/>
            <a:ext cx="4053592" cy="693263"/>
          </a:xfrm>
          <a:prstGeom prst="rect">
            <a:avLst/>
          </a:prstGeom>
          <a:noFill/>
        </p:spPr>
        <p:txBody>
          <a:bodyPr wrap="square">
            <a:spAutoFit/>
          </a:bodyPr>
          <a:lstStyle/>
          <a:p>
            <a:pPr xmlns:a="http://schemas.openxmlformats.org/drawingml/2006/main" algn="ctr">
              <a:defRPr/>
            </a:pPr>
            <a:r xmlns:a="http://schemas.openxmlformats.org/drawingml/2006/main">
              <a:rPr altLang="ko-KR" lang="mn" sz="4000">
                <a:solidFill>
                  <a:srgbClr val="ff0000"/>
                </a:solidFill>
              </a:rPr>
              <a:t>Өнөөдрийн үг</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6983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91618"/>
            <a:ext cx="983695" cy="648072"/>
          </a:xfrm>
          <a:prstGeom prst="rect">
            <a:avLst/>
          </a:prstGeom>
          <a:noFill/>
        </p:spPr>
      </p:pic>
      <p:sp>
        <p:nvSpPr>
          <p:cNvPr id="23" name="TextBox 22"/>
          <p:cNvSpPr txBox="1"/>
          <p:nvPr/>
        </p:nvSpPr>
        <p:spPr>
          <a:xfrm>
            <a:off x="467544" y="1484784"/>
            <a:ext cx="8208912" cy="2831956"/>
          </a:xfrm>
          <a:prstGeom prst="rect">
            <a:avLst/>
          </a:prstGeom>
          <a:noFill/>
        </p:spPr>
        <p:txBody>
          <a:bodyPr wrap="square">
            <a:spAutoFit/>
          </a:bodyPr>
          <a:lstStyle/>
          <a:p>
            <a:pPr xmlns:a="http://schemas.openxmlformats.org/drawingml/2006/main" lvl="0">
              <a:defRPr/>
            </a:pPr>
            <a:r xmlns:a="http://schemas.openxmlformats.org/drawingml/2006/main">
              <a:rPr altLang="ko-KR" lang="mn" sz="3600">
                <a:solidFill>
                  <a:schemeClr val="tx1">
                    <a:lumMod val="65000"/>
                    <a:lumOff val="35000"/>
                  </a:schemeClr>
                </a:solidFill>
              </a:rPr>
              <a:t>Филип Натанаелыг олж, түүнд "Бид Мосегийн Хуулинд бичсэн бөгөөд бошиглогчид мөн түүний тухай бичсэн Иосефын хүү Назарын Есүсийг оллоо" гэж хэлэв.</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882858" y="5146168"/>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mn" sz="2800">
                <a:solidFill>
                  <a:schemeClr val="tx1">
                    <a:lumMod val="65000"/>
                    <a:lumOff val="35000"/>
                  </a:schemeClr>
                </a:solidFill>
              </a:rPr>
              <a:t>Жон</a:t>
            </a:r>
            <a:r xmlns:a="http://schemas.openxmlformats.org/drawingml/2006/main">
              <a:rPr altLang="en-US" lang="mn" sz="2800">
                <a:solidFill>
                  <a:schemeClr val="tx1">
                    <a:lumMod val="65000"/>
                    <a:lumOff val="35000"/>
                  </a:schemeClr>
                </a:solidFill>
              </a:rPr>
              <a:t> </a:t>
            </a:r>
            <a:r xmlns:a="http://schemas.openxmlformats.org/drawingml/2006/main">
              <a:rPr altLang="ko-KR" lang="mn" sz="2800">
                <a:solidFill>
                  <a:schemeClr val="tx1">
                    <a:lumMod val="65000"/>
                    <a:lumOff val="35000"/>
                  </a:schemeClr>
                </a:solidFill>
              </a:rPr>
              <a:t>1:</a:t>
            </a:r>
            <a:r xmlns:a="http://schemas.openxmlformats.org/drawingml/2006/main">
              <a:rPr altLang="en-US" lang="mn" sz="2800">
                <a:solidFill>
                  <a:schemeClr val="tx1">
                    <a:lumMod val="65000"/>
                    <a:lumOff val="35000"/>
                  </a:schemeClr>
                </a:solidFill>
              </a:rPr>
              <a:t> </a:t>
            </a:r>
            <a:r xmlns:a="http://schemas.openxmlformats.org/drawingml/2006/main">
              <a:rPr altLang="ko-KR" lang="mn" sz="2800">
                <a:solidFill>
                  <a:schemeClr val="tx1">
                    <a:lumMod val="65000"/>
                    <a:lumOff val="35000"/>
                  </a:schemeClr>
                </a:solidFill>
              </a:rPr>
              <a:t>45</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mn" altLang="ko-KR" sz="3200">
                <a:solidFill>
                  <a:schemeClr val="tx1">
                    <a:lumMod val="65000"/>
                    <a:lumOff val="35000"/>
                  </a:schemeClr>
                </a:solidFill>
              </a:rPr>
              <a:t>Есүс Петр, Эндрю болон тэдний хөрш Филип нарыг шавь болгохоор дуудсан. "Намайг дага!"</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0"/>
            <a:ext cx="9144000" cy="57807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288438"/>
            <a:ext cx="9053611" cy="1558132"/>
          </a:xfrm>
          <a:prstGeom prst="rect">
            <a:avLst/>
          </a:prstGeom>
          <a:noFill/>
        </p:spPr>
        <p:txBody>
          <a:bodyPr wrap="square">
            <a:spAutoFit/>
          </a:bodyPr>
          <a:lstStyle/>
          <a:p>
            <a:pPr xmlns:a="http://schemas.openxmlformats.org/drawingml/2006/main" lvl="0">
              <a:defRPr/>
            </a:pPr>
            <a:r xmlns:a="http://schemas.openxmlformats.org/drawingml/2006/main">
              <a:rPr lang="mn" altLang="ko-KR" sz="3200">
                <a:solidFill>
                  <a:schemeClr val="tx1">
                    <a:lumMod val="65000"/>
                    <a:lumOff val="35000"/>
                  </a:schemeClr>
                </a:solidFill>
              </a:rPr>
              <a:t>Филип Есүсийг найз Натанаелтайгаа танилцуулав. "Хуучин гэрээнд бошиглогчдын бичсэн Мессиа гарч ирэв."</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0"/>
            <a:ext cx="9144000" cy="52292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59269"/>
            <a:ext cx="9070726" cy="939676"/>
          </a:xfrm>
          <a:prstGeom prst="rect">
            <a:avLst/>
          </a:prstGeom>
          <a:noFill/>
        </p:spPr>
        <p:txBody>
          <a:bodyPr wrap="square">
            <a:spAutoFit/>
          </a:bodyPr>
          <a:lstStyle/>
          <a:p>
            <a:pPr xmlns:a="http://schemas.openxmlformats.org/drawingml/2006/main" lvl="0">
              <a:defRPr/>
            </a:pPr>
            <a:r xmlns:a="http://schemas.openxmlformats.org/drawingml/2006/main">
              <a:rPr lang="mn" altLang="ko-KR" sz="2800">
                <a:solidFill>
                  <a:schemeClr val="tx1">
                    <a:lumMod val="65000"/>
                    <a:lumOff val="35000"/>
                  </a:schemeClr>
                </a:solidFill>
              </a:rPr>
              <a:t>"Назарет! Мессиа тэндээс ирж чадах болов уу?" гэж Натанаел асуув. "Ирээд үзээрэй" гэж Филип хэлэв.</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0" y="17004"/>
            <a:ext cx="9144000" cy="584226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mn" altLang="ko-KR" sz="2800">
                <a:solidFill>
                  <a:schemeClr val="tx1">
                    <a:lumMod val="65000"/>
                    <a:lumOff val="35000"/>
                  </a:schemeClr>
                </a:solidFill>
              </a:rPr>
              <a:t>Есүс Натанаелд хэлэв. "Чи бол жинхэнэ израиль хүн, Филип чамайг дуудахаас өмнө би чамайг инжрийн модны доор байхад чинь харсан."</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1"/>
            <a:ext cx="9144000" cy="547300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380672"/>
            <a:ext cx="9053611" cy="1456373"/>
          </a:xfrm>
          <a:prstGeom prst="rect">
            <a:avLst/>
          </a:prstGeom>
          <a:noFill/>
        </p:spPr>
        <p:txBody>
          <a:bodyPr wrap="square">
            <a:spAutoFit/>
          </a:bodyPr>
          <a:lstStyle/>
          <a:p>
            <a:pPr xmlns:a="http://schemas.openxmlformats.org/drawingml/2006/main" lvl="0">
              <a:defRPr/>
            </a:pPr>
            <a:r xmlns:a="http://schemas.openxmlformats.org/drawingml/2006/main">
              <a:rPr lang="mn" altLang="ko-KR" sz="3000">
                <a:solidFill>
                  <a:schemeClr val="tx1">
                    <a:lumMod val="65000"/>
                    <a:lumOff val="35000"/>
                  </a:schemeClr>
                </a:solidFill>
              </a:rPr>
              <a:t>Натанаел үүнд гайхаж, Есүст "Рабби, Та бол Бурханы Хүү, Израилийн Хаан мөн" гэж магтан алдаршуулсан.</a:t>
            </a:r>
            <a:endParaRPr xmlns:a="http://schemas.openxmlformats.org/drawingml/2006/main" lang="ko-KR" altLang="en-US" sz="30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0"/>
            <a:ext cx="9144000" cy="53806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n" sz="4000">
                <a:solidFill>
                  <a:srgbClr val="ff0000"/>
                </a:solidFill>
              </a:rPr>
              <a:t>Өнөөдрийн хичээл</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9154" y="11671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100407"/>
            <a:ext cx="983695" cy="648072"/>
          </a:xfrm>
          <a:prstGeom prst="rect">
            <a:avLst/>
          </a:prstGeom>
          <a:noFill/>
        </p:spPr>
      </p:pic>
      <p:sp>
        <p:nvSpPr>
          <p:cNvPr id="17" name="TextBox 16"/>
          <p:cNvSpPr txBox="1"/>
          <p:nvPr/>
        </p:nvSpPr>
        <p:spPr>
          <a:xfrm>
            <a:off x="380230" y="1268929"/>
            <a:ext cx="8352928" cy="3024940"/>
          </a:xfrm>
          <a:prstGeom prst="rect">
            <a:avLst/>
          </a:prstGeom>
          <a:noFill/>
        </p:spPr>
        <p:txBody>
          <a:bodyPr wrap="square">
            <a:spAutoFit/>
          </a:bodyPr>
          <a:lstStyle/>
          <a:p>
            <a:pPr xmlns:a="http://schemas.openxmlformats.org/drawingml/2006/main" algn="ctr">
              <a:defRPr/>
            </a:pPr>
            <a:r xmlns:a="http://schemas.openxmlformats.org/drawingml/2006/main">
              <a:rPr altLang="ko-KR" lang="mn" sz="3200">
                <a:solidFill>
                  <a:schemeClr val="tx1">
                    <a:lumMod val="65000"/>
                    <a:lumOff val="35000"/>
                  </a:schemeClr>
                </a:solidFill>
              </a:rPr>
              <a:t>Натанаел үүнийг мэдсэн даруйдаа</a:t>
            </a:r>
            <a:r xmlns:a="http://schemas.openxmlformats.org/drawingml/2006/main">
              <a:rPr altLang="en-US" lang="mn" sz="3200">
                <a:solidFill>
                  <a:schemeClr val="tx1">
                    <a:lumMod val="65000"/>
                    <a:lumOff val="35000"/>
                  </a:schemeClr>
                </a:solidFill>
              </a:rPr>
              <a:t> </a:t>
            </a:r>
            <a:r xmlns:a="http://schemas.openxmlformats.org/drawingml/2006/main">
              <a:rPr altLang="ko-KR" lang="mn" sz="3200">
                <a:solidFill>
                  <a:schemeClr val="tx1">
                    <a:lumMod val="65000"/>
                    <a:lumOff val="35000"/>
                  </a:schemeClr>
                </a:solidFill>
              </a:rPr>
              <a:t>Есүс бол Мессиа, Есүсийг алдаршуулсан.</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n" sz="3200">
                <a:solidFill>
                  <a:schemeClr val="tx1">
                    <a:lumMod val="65000"/>
                    <a:lumOff val="35000"/>
                  </a:schemeClr>
                </a:solidFill>
              </a:rPr>
              <a:t>Тэр Есүсийн шавь болсон</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n" sz="3200">
                <a:solidFill>
                  <a:schemeClr val="tx1">
                    <a:lumMod val="65000"/>
                    <a:lumOff val="35000"/>
                  </a:schemeClr>
                </a:solidFill>
              </a:rPr>
              <a:t>Бид бидний Аврагч Есүсийг алдаршуулж, Есүсийн дагалдагчаар амьдарч, Түүнд дуулгавартай байх ёстой.</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n" sz="4000"/>
              <a:t>Өнөөдрийн үг</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22369" y="9973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112603"/>
            <a:ext cx="983695" cy="648072"/>
          </a:xfrm>
          <a:prstGeom prst="rect">
            <a:avLst/>
          </a:prstGeom>
          <a:noFill/>
        </p:spPr>
      </p:pic>
      <p:sp>
        <p:nvSpPr>
          <p:cNvPr id="23" name="TextBox 22"/>
          <p:cNvSpPr txBox="1"/>
          <p:nvPr/>
        </p:nvSpPr>
        <p:spPr>
          <a:xfrm>
            <a:off x="539552" y="2228671"/>
            <a:ext cx="8208912" cy="1731824"/>
          </a:xfrm>
          <a:prstGeom prst="rect">
            <a:avLst/>
          </a:prstGeom>
          <a:noFill/>
        </p:spPr>
        <p:txBody>
          <a:bodyPr wrap="square">
            <a:spAutoFit/>
          </a:bodyPr>
          <a:lstStyle/>
          <a:p>
            <a:pPr xmlns:a="http://schemas.openxmlformats.org/drawingml/2006/main" lvl="0">
              <a:defRPr/>
            </a:pPr>
            <a:r xmlns:a="http://schemas.openxmlformats.org/drawingml/2006/main">
              <a:rPr altLang="ko-KR" lang="mn" sz="3600">
                <a:solidFill>
                  <a:schemeClr val="tx1">
                    <a:lumMod val="65000"/>
                    <a:lumOff val="35000"/>
                  </a:schemeClr>
                </a:solidFill>
              </a:rPr>
              <a:t>Өнөөдөр Давидын хотод Аврагч та нарт мэндэлсэн; тэр бол Эзэн Христ юм.</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mn" sz="2800">
                <a:solidFill>
                  <a:schemeClr val="tx1">
                    <a:lumMod val="65000"/>
                    <a:lumOff val="35000"/>
                  </a:schemeClr>
                </a:solidFill>
              </a:rPr>
              <a:t>Дуртай</a:t>
            </a:r>
            <a:r xmlns:a="http://schemas.openxmlformats.org/drawingml/2006/main">
              <a:rPr altLang="en-US" lang="mn" sz="2800">
                <a:solidFill>
                  <a:schemeClr val="tx1">
                    <a:lumMod val="65000"/>
                    <a:lumOff val="35000"/>
                  </a:schemeClr>
                </a:solidFill>
              </a:rPr>
              <a:t> </a:t>
            </a:r>
            <a:r xmlns:a="http://schemas.openxmlformats.org/drawingml/2006/main">
              <a:rPr altLang="ko-KR" lang="mn" sz="2800">
                <a:solidFill>
                  <a:schemeClr val="tx1">
                    <a:lumMod val="65000"/>
                    <a:lumOff val="35000"/>
                  </a:schemeClr>
                </a:solidFill>
              </a:rPr>
              <a:t>2:11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3164" y="291607"/>
            <a:ext cx="4053592" cy="573263"/>
          </a:xfrm>
          <a:prstGeom prst="rect">
            <a:avLst/>
          </a:prstGeom>
          <a:noFill/>
        </p:spPr>
        <p:txBody>
          <a:bodyPr wrap="square">
            <a:spAutoFit/>
          </a:bodyPr>
          <a:lstStyle/>
          <a:p>
            <a:pPr xmlns:a="http://schemas.openxmlformats.org/drawingml/2006/main" algn="ctr">
              <a:defRPr/>
            </a:pPr>
            <a:r xmlns:a="http://schemas.openxmlformats.org/drawingml/2006/main">
              <a:rPr altLang="ko-KR" lang="mn" sz="3200">
                <a:solidFill>
                  <a:srgbClr val="ff0000"/>
                </a:solidFill>
              </a:rPr>
              <a:t>Есүс гэж хэн бэ?</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12160"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92460"/>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mn" sz="3600">
                <a:solidFill>
                  <a:srgbClr val="0070c0"/>
                </a:solidFill>
              </a:rPr>
              <a:t>Есүс бол...</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mn" sz="3600">
                <a:solidFill>
                  <a:schemeClr val="tx1">
                    <a:lumMod val="65000"/>
                    <a:lumOff val="35000"/>
                  </a:schemeClr>
                </a:solidFill>
              </a:rPr>
              <a:t>Есүс бол хүмүүсийг Өөртэй нь адилхан байхыг шавь болгон дуудсан хүн юм.</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mn" sz="4000">
                <a:solidFill>
                  <a:srgbClr val="ff0000"/>
                </a:solidFill>
              </a:rPr>
              <a:t>Өнөөдрийн асуулт хариулт</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38382" y="10190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10190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mn" sz="3200">
                <a:solidFill>
                  <a:schemeClr val="tx1">
                    <a:lumMod val="65000"/>
                    <a:lumOff val="35000"/>
                  </a:schemeClr>
                </a:solidFill>
              </a:rPr>
              <a:t>Есүсийг Натанаелтай хэн танилцуулсан бэ?</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mn" sz="2800">
                <a:solidFill>
                  <a:schemeClr val="tx1">
                    <a:lumMod val="65000"/>
                    <a:lumOff val="35000"/>
                  </a:schemeClr>
                </a:solidFill>
              </a:rPr>
              <a:t>① </a:t>
            </a:r>
            <a:r xmlns:a="http://schemas.openxmlformats.org/drawingml/2006/main">
              <a:rPr altLang="ko-KR" lang="mn" sz="2800">
                <a:solidFill>
                  <a:schemeClr val="tx1">
                    <a:lumMod val="65000"/>
                    <a:lumOff val="35000"/>
                  </a:schemeClr>
                </a:solidFill>
              </a:rPr>
              <a:t>Петр</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36713"/>
            <a:ext cx="8424936" cy="523220"/>
          </a:xfrm>
          <a:prstGeom prst="rect">
            <a:avLst/>
          </a:prstGeom>
          <a:noFill/>
        </p:spPr>
        <p:txBody>
          <a:bodyPr wrap="square">
            <a:spAutoFit/>
          </a:bodyPr>
          <a:lstStyle/>
          <a:p>
            <a:pPr xmlns:a="http://schemas.openxmlformats.org/drawingml/2006/main" lvl="0">
              <a:defRPr/>
            </a:pPr>
            <a:r xmlns:a="http://schemas.openxmlformats.org/drawingml/2006/main">
              <a:rPr altLang="en-US" lang="mn" sz="2800">
                <a:solidFill>
                  <a:schemeClr val="tx1">
                    <a:lumMod val="65000"/>
                    <a:lumOff val="35000"/>
                  </a:schemeClr>
                </a:solidFill>
              </a:rPr>
              <a:t>② </a:t>
            </a:r>
            <a:r xmlns:a="http://schemas.openxmlformats.org/drawingml/2006/main">
              <a:rPr altLang="ko-KR" lang="mn" sz="2800">
                <a:solidFill>
                  <a:schemeClr val="tx1">
                    <a:lumMod val="65000"/>
                    <a:lumOff val="35000"/>
                  </a:schemeClr>
                </a:solidFill>
              </a:rPr>
              <a:t>Филип</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n" sz="2800">
                <a:solidFill>
                  <a:schemeClr val="tx1">
                    <a:lumMod val="65000"/>
                    <a:lumOff val="35000"/>
                  </a:schemeClr>
                </a:solidFill>
              </a:rPr>
              <a:t>③ </a:t>
            </a:r>
            <a:r xmlns:a="http://schemas.openxmlformats.org/drawingml/2006/main">
              <a:rPr altLang="ko-KR" lang="mn" sz="2800">
                <a:solidFill>
                  <a:schemeClr val="tx1">
                    <a:lumMod val="65000"/>
                    <a:lumOff val="35000"/>
                  </a:schemeClr>
                </a:solidFill>
              </a:rPr>
              <a:t>Эндрю</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n" sz="2800">
                <a:solidFill>
                  <a:schemeClr val="tx1">
                    <a:lumMod val="65000"/>
                    <a:lumOff val="35000"/>
                  </a:schemeClr>
                </a:solidFill>
              </a:rPr>
              <a:t>④ </a:t>
            </a:r>
            <a:r xmlns:a="http://schemas.openxmlformats.org/drawingml/2006/main">
              <a:rPr altLang="ko-KR" lang="mn" sz="2800">
                <a:solidFill>
                  <a:schemeClr val="tx1">
                    <a:lumMod val="65000"/>
                    <a:lumOff val="35000"/>
                  </a:schemeClr>
                </a:solidFill>
              </a:rPr>
              <a:t>Паул</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3536713"/>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n" sz="2800">
                <a:solidFill>
                  <a:srgbClr val="ff0000"/>
                </a:solidFill>
              </a:rPr>
              <a:t>② </a:t>
            </a:r>
            <a:r xmlns:a="http://schemas.openxmlformats.org/drawingml/2006/main">
              <a:rPr altLang="ko-KR" lang="mn" sz="2800">
                <a:solidFill>
                  <a:srgbClr val="ff0000"/>
                </a:solidFill>
              </a:rPr>
              <a:t>Филип</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3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0870" y="209707"/>
            <a:ext cx="4053592" cy="693263"/>
          </a:xfrm>
          <a:prstGeom prst="rect">
            <a:avLst/>
          </a:prstGeom>
          <a:noFill/>
        </p:spPr>
        <p:txBody>
          <a:bodyPr wrap="square">
            <a:spAutoFit/>
          </a:bodyPr>
          <a:lstStyle/>
          <a:p>
            <a:pPr xmlns:a="http://schemas.openxmlformats.org/drawingml/2006/main" algn="ctr">
              <a:defRPr/>
            </a:pPr>
            <a:r xmlns:a="http://schemas.openxmlformats.org/drawingml/2006/main">
              <a:rPr altLang="ko-KR" lang="mn" sz="4000">
                <a:solidFill>
                  <a:srgbClr val="ff0000"/>
                </a:solidFill>
              </a:rPr>
              <a:t>Өнөөдрийн үг</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6983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91618"/>
            <a:ext cx="983695" cy="648072"/>
          </a:xfrm>
          <a:prstGeom prst="rect">
            <a:avLst/>
          </a:prstGeom>
          <a:noFill/>
        </p:spPr>
      </p:pic>
      <p:sp>
        <p:nvSpPr>
          <p:cNvPr id="23" name="TextBox 22"/>
          <p:cNvSpPr txBox="1"/>
          <p:nvPr/>
        </p:nvSpPr>
        <p:spPr>
          <a:xfrm>
            <a:off x="467544" y="1533148"/>
            <a:ext cx="8208912" cy="2831956"/>
          </a:xfrm>
          <a:prstGeom prst="rect">
            <a:avLst/>
          </a:prstGeom>
          <a:noFill/>
        </p:spPr>
        <p:txBody>
          <a:bodyPr wrap="square">
            <a:spAutoFit/>
          </a:bodyPr>
          <a:lstStyle/>
          <a:p>
            <a:pPr xmlns:a="http://schemas.openxmlformats.org/drawingml/2006/main" lvl="0">
              <a:defRPr/>
            </a:pPr>
            <a:r xmlns:a="http://schemas.openxmlformats.org/drawingml/2006/main">
              <a:rPr altLang="ko-KR" lang="mn" sz="3600">
                <a:solidFill>
                  <a:schemeClr val="tx1">
                    <a:lumMod val="65000"/>
                    <a:lumOff val="35000"/>
                  </a:schemeClr>
                </a:solidFill>
              </a:rPr>
              <a:t>Филип Натанаелыг олж, түүнд "Бид Мосегийн Хуулинд бичсэн бөгөөд бошиглогчид мөн түүний тухай бичсэн Иосефын хүү Назарын Есүсийг оллоо" гэж хэлэв.</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882858" y="5146168"/>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mn" sz="2800">
                <a:solidFill>
                  <a:schemeClr val="tx1">
                    <a:lumMod val="65000"/>
                    <a:lumOff val="35000"/>
                  </a:schemeClr>
                </a:solidFill>
              </a:rPr>
              <a:t>Жон</a:t>
            </a:r>
            <a:r xmlns:a="http://schemas.openxmlformats.org/drawingml/2006/main">
              <a:rPr altLang="en-US" lang="mn" sz="2800">
                <a:solidFill>
                  <a:schemeClr val="tx1">
                    <a:lumMod val="65000"/>
                    <a:lumOff val="35000"/>
                  </a:schemeClr>
                </a:solidFill>
              </a:rPr>
              <a:t> </a:t>
            </a:r>
            <a:r xmlns:a="http://schemas.openxmlformats.org/drawingml/2006/main">
              <a:rPr altLang="ko-KR" lang="mn" sz="2800">
                <a:solidFill>
                  <a:schemeClr val="tx1">
                    <a:lumMod val="65000"/>
                    <a:lumOff val="35000"/>
                  </a:schemeClr>
                </a:solidFill>
              </a:rPr>
              <a:t>1:</a:t>
            </a:r>
            <a:r xmlns:a="http://schemas.openxmlformats.org/drawingml/2006/main">
              <a:rPr altLang="en-US" lang="mn" sz="2800">
                <a:solidFill>
                  <a:schemeClr val="tx1">
                    <a:lumMod val="65000"/>
                    <a:lumOff val="35000"/>
                  </a:schemeClr>
                </a:solidFill>
              </a:rPr>
              <a:t> </a:t>
            </a:r>
            <a:r xmlns:a="http://schemas.openxmlformats.org/drawingml/2006/main">
              <a:rPr altLang="ko-KR" lang="mn" sz="2800">
                <a:solidFill>
                  <a:schemeClr val="tx1">
                    <a:lumMod val="65000"/>
                    <a:lumOff val="35000"/>
                  </a:schemeClr>
                </a:solidFill>
              </a:rPr>
              <a:t>45</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mn" altLang="ko-KR" b="1">
                <a:solidFill>
                  <a:schemeClr val="tx1">
                    <a:lumMod val="50000"/>
                    <a:lumOff val="50000"/>
                  </a:schemeClr>
                </a:solidFill>
              </a:rPr>
              <a:t>№57 Бурханы үг</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3435454"/>
          </a:xfrm>
          <a:prstGeom prst="rect">
            <a:avLst/>
          </a:prstGeom>
          <a:noFill/>
        </p:spPr>
        <p:txBody>
          <a:bodyPr wrap="square">
            <a:spAutoFit/>
          </a:bodyPr>
          <a:lstStyle/>
          <a:p>
            <a:pPr xmlns:a="http://schemas.openxmlformats.org/drawingml/2006/main" algn="ctr">
              <a:defRPr/>
            </a:pPr>
            <a:r xmlns:a="http://schemas.openxmlformats.org/drawingml/2006/main">
              <a:rPr lang="mn" altLang="ko-KR" sz="4400"/>
              <a:t>Дээврээр бууж ирсэн хүн</a:t>
            </a:r>
            <a:endParaRPr xmlns:a="http://schemas.openxmlformats.org/drawingml/2006/main" lang="en-US" altLang="ko-KR" sz="4400"/>
          </a:p>
          <a:p>
            <a:pPr algn="ctr">
              <a:defRPr/>
            </a:pPr>
            <a:endParaRPr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110627" y="1772816"/>
            <a:ext cx="5015946" cy="41764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n" sz="4000">
                <a:solidFill>
                  <a:srgbClr val="ff0000"/>
                </a:solidFill>
              </a:rPr>
              <a:t>Өнөөдрийн үг</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49777"/>
            <a:ext cx="983695" cy="648072"/>
          </a:xfrm>
          <a:prstGeom prst="rect">
            <a:avLst/>
          </a:prstGeom>
          <a:noFill/>
        </p:spPr>
      </p:pic>
      <p:sp>
        <p:nvSpPr>
          <p:cNvPr id="23" name="TextBox 22"/>
          <p:cNvSpPr txBox="1"/>
          <p:nvPr/>
        </p:nvSpPr>
        <p:spPr>
          <a:xfrm>
            <a:off x="467544" y="1700808"/>
            <a:ext cx="8208912" cy="2831956"/>
          </a:xfrm>
          <a:prstGeom prst="rect">
            <a:avLst/>
          </a:prstGeom>
          <a:noFill/>
        </p:spPr>
        <p:txBody>
          <a:bodyPr wrap="square">
            <a:spAutoFit/>
          </a:bodyPr>
          <a:lstStyle/>
          <a:p>
            <a:pPr xmlns:a="http://schemas.openxmlformats.org/drawingml/2006/main" lvl="0">
              <a:defRPr/>
            </a:pPr>
            <a:r xmlns:a="http://schemas.openxmlformats.org/drawingml/2006/main">
              <a:rPr altLang="ko-KR" lang="mn" sz="3600">
                <a:solidFill>
                  <a:schemeClr val="tx1">
                    <a:lumMod val="65000"/>
                    <a:lumOff val="35000"/>
                  </a:schemeClr>
                </a:solidFill>
              </a:rPr>
              <a:t>Тэр босож, дэвсгэрээ аваад, бүгдийн нүдэн дээр гарч одов. Энэ нь хүн бүрийг гайхшруулж, тэд Бурханыг магтаж, "Бид ийм зүйлийг хэзээ ч харж байгаагүй!"</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21786" y="5301208"/>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mn" sz="2800">
                <a:solidFill>
                  <a:schemeClr val="tx1">
                    <a:lumMod val="65000"/>
                    <a:lumOff val="35000"/>
                  </a:schemeClr>
                </a:solidFill>
              </a:rPr>
              <a:t>Марк</a:t>
            </a:r>
            <a:r xmlns:a="http://schemas.openxmlformats.org/drawingml/2006/main">
              <a:rPr altLang="en-US" lang="mn" sz="2800">
                <a:solidFill>
                  <a:schemeClr val="tx1">
                    <a:lumMod val="65000"/>
                    <a:lumOff val="35000"/>
                  </a:schemeClr>
                </a:solidFill>
              </a:rPr>
              <a:t> </a:t>
            </a:r>
            <a:r xmlns:a="http://schemas.openxmlformats.org/drawingml/2006/main">
              <a:rPr altLang="ko-KR" lang="mn" sz="2800">
                <a:solidFill>
                  <a:schemeClr val="tx1">
                    <a:lumMod val="65000"/>
                    <a:lumOff val="35000"/>
                  </a:schemeClr>
                </a:solidFill>
              </a:rPr>
              <a:t>2:12</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mn" altLang="ko-KR" sz="3200">
                <a:solidFill>
                  <a:schemeClr val="tx1">
                    <a:lumMod val="65000"/>
                    <a:lumOff val="35000"/>
                  </a:schemeClr>
                </a:solidFill>
              </a:rPr>
              <a:t>Хүмүүс Есүсийн эдгэрэлтийг сонсоод саа өвчтэй найзаа авчирсан</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7807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0485" y="5301208"/>
            <a:ext cx="9053611" cy="1554886"/>
          </a:xfrm>
          <a:prstGeom prst="rect">
            <a:avLst/>
          </a:prstGeom>
          <a:noFill/>
        </p:spPr>
        <p:txBody>
          <a:bodyPr wrap="square">
            <a:spAutoFit/>
          </a:bodyPr>
          <a:lstStyle/>
          <a:p>
            <a:pPr xmlns:a="http://schemas.openxmlformats.org/drawingml/2006/main" lvl="0">
              <a:defRPr/>
            </a:pPr>
            <a:r xmlns:a="http://schemas.openxmlformats.org/drawingml/2006/main">
              <a:rPr lang="mn" altLang="ko-KR" sz="3200">
                <a:solidFill>
                  <a:schemeClr val="tx1">
                    <a:lumMod val="65000"/>
                    <a:lumOff val="35000"/>
                  </a:schemeClr>
                </a:solidFill>
              </a:rPr>
              <a:t>Гэвч Есүс байсан газар хэтэрхий олон хүн байсан. Тиймээс тэд саа өвчтэй найзаа дээвэр дамжин Есүс рүү хүргэж чадсангүй.</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30120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268156"/>
            <a:ext cx="9070726" cy="1549837"/>
          </a:xfrm>
          <a:prstGeom prst="rect">
            <a:avLst/>
          </a:prstGeom>
          <a:noFill/>
        </p:spPr>
        <p:txBody>
          <a:bodyPr wrap="square">
            <a:spAutoFit/>
          </a:bodyPr>
          <a:lstStyle/>
          <a:p>
            <a:pPr xmlns:a="http://schemas.openxmlformats.org/drawingml/2006/main" lvl="0">
              <a:defRPr/>
            </a:pPr>
            <a:r xmlns:a="http://schemas.openxmlformats.org/drawingml/2006/main">
              <a:rPr lang="mn" altLang="ko-KR" sz="3200">
                <a:solidFill>
                  <a:schemeClr val="tx1">
                    <a:lumMod val="65000"/>
                    <a:lumOff val="35000"/>
                  </a:schemeClr>
                </a:solidFill>
              </a:rPr>
              <a:t>Эцэст нь саа өвчтэй найзаа авчирсан хүмүүс дээвэр эвдэж, саа өвчтэй найзаа Есүс рүү илгээв.</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107238" cy="1077218"/>
          </a:xfrm>
          <a:prstGeom prst="rect">
            <a:avLst/>
          </a:prstGeom>
          <a:noFill/>
        </p:spPr>
        <p:txBody>
          <a:bodyPr wrap="square">
            <a:spAutoFit/>
          </a:bodyPr>
          <a:lstStyle/>
          <a:p>
            <a:pPr xmlns:a="http://schemas.openxmlformats.org/drawingml/2006/main" lvl="0">
              <a:defRPr/>
            </a:pPr>
            <a:r xmlns:a="http://schemas.openxmlformats.org/drawingml/2006/main">
              <a:rPr lang="mn" altLang="ko-KR" sz="3200">
                <a:solidFill>
                  <a:schemeClr val="tx1">
                    <a:lumMod val="65000"/>
                    <a:lumOff val="35000"/>
                  </a:schemeClr>
                </a:solidFill>
              </a:rPr>
              <a:t>Есүс тэдний итгэлийг хараад хэлэв. "Чиний нүглүүд уучлагдсан. Босоод гэртээ харь."</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517232"/>
            <a:ext cx="9053611" cy="1462688"/>
          </a:xfrm>
          <a:prstGeom prst="rect">
            <a:avLst/>
          </a:prstGeom>
          <a:noFill/>
        </p:spPr>
        <p:txBody>
          <a:bodyPr wrap="square">
            <a:spAutoFit/>
          </a:bodyPr>
          <a:lstStyle/>
          <a:p>
            <a:pPr xmlns:a="http://schemas.openxmlformats.org/drawingml/2006/main" lvl="0">
              <a:defRPr/>
            </a:pPr>
            <a:r xmlns:a="http://schemas.openxmlformats.org/drawingml/2006/main">
              <a:rPr lang="mn" altLang="ko-KR" sz="3000">
                <a:solidFill>
                  <a:schemeClr val="tx1">
                    <a:lumMod val="65000"/>
                    <a:lumOff val="35000"/>
                  </a:schemeClr>
                </a:solidFill>
              </a:rPr>
              <a:t>Гайхалтай нь саа өвчтэй хүн яг одоо эдгэрсэн байна. Тэгээд тэр босоод алхаж, Бурханыг алдаршуулсан.</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37321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9366" y="5651415"/>
            <a:ext cx="9054634" cy="1185630"/>
          </a:xfrm>
          <a:prstGeom prst="rect">
            <a:avLst/>
          </a:prstGeom>
          <a:noFill/>
        </p:spPr>
        <p:txBody>
          <a:bodyPr wrap="square">
            <a:spAutoFit/>
          </a:bodyPr>
          <a:lstStyle/>
          <a:p>
            <a:pPr xmlns:a="http://schemas.openxmlformats.org/drawingml/2006/main" lvl="0">
              <a:defRPr/>
            </a:pPr>
            <a:r xmlns:a="http://schemas.openxmlformats.org/drawingml/2006/main">
              <a:rPr lang="mn" altLang="ko-KR" sz="2400">
                <a:solidFill>
                  <a:schemeClr val="tx1">
                    <a:lumMod val="65000"/>
                    <a:lumOff val="35000"/>
                  </a:schemeClr>
                </a:solidFill>
              </a:rPr>
              <a:t>Мэри хүүхэдтэй болох цаг болоход Бетлехем рүү явах шаардлагатай болсон. Гэвч өрөө байхгүй тул тэвшинд хүүхэдтэй болсон.</a:t>
            </a:r>
            <a:r xmlns:a="http://schemas.openxmlformats.org/drawingml/2006/main">
              <a:rPr lang="mn" altLang="en-US" sz="2400">
                <a:solidFill>
                  <a:schemeClr val="tx1">
                    <a:lumMod val="65000"/>
                    <a:lumOff val="35000"/>
                  </a:schemeClr>
                </a:solidFill>
              </a:rPr>
              <a:t> </a:t>
            </a:r>
            <a:endParaRPr xmlns:a="http://schemas.openxmlformats.org/drawingml/2006/main" lang="ko-KR" altLang="en-US" sz="24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33433"/>
            <a:ext cx="9144000" cy="562267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n" sz="4000">
                <a:solidFill>
                  <a:srgbClr val="ff0000"/>
                </a:solidFill>
              </a:rPr>
              <a:t>Өнөөдрийн хичээл</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7974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835696" y="49777"/>
            <a:ext cx="983695" cy="648072"/>
          </a:xfrm>
          <a:prstGeom prst="rect">
            <a:avLst/>
          </a:prstGeom>
          <a:noFill/>
        </p:spPr>
      </p:pic>
      <p:sp>
        <p:nvSpPr>
          <p:cNvPr id="17" name="TextBox 16"/>
          <p:cNvSpPr txBox="1"/>
          <p:nvPr/>
        </p:nvSpPr>
        <p:spPr>
          <a:xfrm>
            <a:off x="395535" y="940216"/>
            <a:ext cx="8352928" cy="4477603"/>
          </a:xfrm>
          <a:prstGeom prst="rect">
            <a:avLst/>
          </a:prstGeom>
          <a:noFill/>
        </p:spPr>
        <p:txBody>
          <a:bodyPr wrap="square">
            <a:spAutoFit/>
          </a:bodyPr>
          <a:lstStyle/>
          <a:p>
            <a:pPr xmlns:a="http://schemas.openxmlformats.org/drawingml/2006/main" algn="ctr">
              <a:defRPr/>
            </a:pPr>
            <a:r xmlns:a="http://schemas.openxmlformats.org/drawingml/2006/main">
              <a:rPr altLang="ko-KR" lang="mn" sz="3200">
                <a:solidFill>
                  <a:schemeClr val="tx1">
                    <a:lumMod val="65000"/>
                    <a:lumOff val="35000"/>
                  </a:schemeClr>
                </a:solidFill>
              </a:rPr>
              <a:t>Саа өвчтэй найзууд нь бэрхшээлтэй, хөгжлийн бэрхшээлтэй байсан ч Есүс рүү явахаас татгалзаж чадаагүй юм. Учир нь тэд Есүст итгэдэг байсан.</a:t>
            </a:r>
            <a:r xmlns:a="http://schemas.openxmlformats.org/drawingml/2006/main">
              <a:rPr altLang="en-US" lang="mn" sz="3200">
                <a:solidFill>
                  <a:schemeClr val="tx1">
                    <a:lumMod val="65000"/>
                    <a:lumOff val="35000"/>
                  </a:schemeClr>
                </a:solidFill>
              </a:rPr>
              <a:t> </a:t>
            </a:r>
            <a:r xmlns:a="http://schemas.openxmlformats.org/drawingml/2006/main">
              <a:rPr altLang="ko-KR" lang="mn" sz="3200">
                <a:solidFill>
                  <a:schemeClr val="tx1">
                    <a:lumMod val="65000"/>
                    <a:lumOff val="35000"/>
                  </a:schemeClr>
                </a:solidFill>
              </a:rPr>
              <a:t>Бид Есүст итгэдэг үү?</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n" sz="3200">
                <a:solidFill>
                  <a:schemeClr val="tx1">
                    <a:lumMod val="65000"/>
                    <a:lumOff val="35000"/>
                  </a:schemeClr>
                </a:solidFill>
              </a:rPr>
              <a:t>Бид Есүс рүү итгэлээр ирэхдээ биднийг саад болж буй бэрхшээл, саад бэрхшээлийг үл харгалзан бууж өгөх ёсгүй.</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n" sz="3200">
                <a:solidFill>
                  <a:schemeClr val="tx1">
                    <a:lumMod val="65000"/>
                    <a:lumOff val="35000"/>
                  </a:schemeClr>
                </a:solidFill>
              </a:rPr>
              <a:t>Ингэснээр бид саа өвчтэй хүн шиг Бурханыг алдаршуулж чадна.</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69776" y="212755"/>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mn" sz="3200">
                <a:solidFill>
                  <a:srgbClr val="ff0000"/>
                </a:solidFill>
              </a:rPr>
              <a:t>Есүс гэж хэн бэ?</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1744" y="5739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38267"/>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mn" sz="3600">
                <a:solidFill>
                  <a:srgbClr val="0070c0"/>
                </a:solidFill>
              </a:rPr>
              <a:t>Есүс..</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mn" sz="3600">
                <a:solidFill>
                  <a:schemeClr val="tx1">
                    <a:lumMod val="65000"/>
                    <a:lumOff val="35000"/>
                  </a:schemeClr>
                </a:solidFill>
              </a:rPr>
              <a:t>Есүс өөрт нь ирсэн хүмүүсийг үгүйсгэдэггүй. Мөн тэрээр өөрт нь ирсэн хүмүүст хэрэгтэй зүйлээ өгдөг.</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mn" sz="4000">
                <a:solidFill>
                  <a:srgbClr val="ff0000"/>
                </a:solidFill>
              </a:rPr>
              <a:t>Өнөөдрийн асуулт хариулт</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4341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12242"/>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mn" sz="3200">
                <a:solidFill>
                  <a:schemeClr val="tx1">
                    <a:lumMod val="65000"/>
                    <a:lumOff val="35000"/>
                  </a:schemeClr>
                </a:solidFill>
              </a:rPr>
              <a:t>Саа өвчтэй хүн Есүст юугаар дамжин ирсэн бэ?</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mn" sz="2800">
                <a:solidFill>
                  <a:schemeClr val="tx1">
                    <a:lumMod val="65000"/>
                    <a:lumOff val="35000"/>
                  </a:schemeClr>
                </a:solidFill>
              </a:rPr>
              <a:t>① </a:t>
            </a:r>
            <a:r xmlns:a="http://schemas.openxmlformats.org/drawingml/2006/main">
              <a:rPr altLang="ko-KR" lang="mn" sz="2800">
                <a:solidFill>
                  <a:schemeClr val="tx1">
                    <a:lumMod val="65000"/>
                    <a:lumOff val="35000"/>
                  </a:schemeClr>
                </a:solidFill>
              </a:rPr>
              <a:t>цонх</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mn" sz="2800">
                <a:solidFill>
                  <a:schemeClr val="tx1">
                    <a:lumMod val="65000"/>
                    <a:lumOff val="35000"/>
                  </a:schemeClr>
                </a:solidFill>
              </a:rPr>
              <a:t>② </a:t>
            </a:r>
            <a:r xmlns:a="http://schemas.openxmlformats.org/drawingml/2006/main">
              <a:rPr altLang="ko-KR" lang="mn" sz="2800">
                <a:solidFill>
                  <a:schemeClr val="tx1">
                    <a:lumMod val="65000"/>
                    <a:lumOff val="35000"/>
                  </a:schemeClr>
                </a:solidFill>
              </a:rPr>
              <a:t>хаалга</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n" sz="2800">
                <a:solidFill>
                  <a:schemeClr val="tx1">
                    <a:lumMod val="65000"/>
                    <a:lumOff val="35000"/>
                  </a:schemeClr>
                </a:solidFill>
              </a:rPr>
              <a:t>③ </a:t>
            </a:r>
            <a:r xmlns:a="http://schemas.openxmlformats.org/drawingml/2006/main">
              <a:rPr altLang="ko-KR" lang="mn" sz="2800">
                <a:solidFill>
                  <a:schemeClr val="tx1">
                    <a:lumMod val="65000"/>
                    <a:lumOff val="35000"/>
                  </a:schemeClr>
                </a:solidFill>
              </a:rPr>
              <a:t>хана</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n" sz="2800">
                <a:solidFill>
                  <a:schemeClr val="tx1">
                    <a:lumMod val="65000"/>
                    <a:lumOff val="35000"/>
                  </a:schemeClr>
                </a:solidFill>
              </a:rPr>
              <a:t>④ </a:t>
            </a:r>
            <a:r xmlns:a="http://schemas.openxmlformats.org/drawingml/2006/main">
              <a:rPr altLang="ko-KR" lang="mn" sz="2800">
                <a:solidFill>
                  <a:schemeClr val="tx1">
                    <a:lumMod val="65000"/>
                    <a:lumOff val="35000"/>
                  </a:schemeClr>
                </a:solidFill>
              </a:rPr>
              <a:t>дээвэр</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53314"/>
            <a:ext cx="8712968" cy="512156"/>
          </a:xfrm>
          <a:prstGeom prst="rect">
            <a:avLst/>
          </a:prstGeom>
          <a:noFill/>
        </p:spPr>
        <p:txBody>
          <a:bodyPr wrap="square">
            <a:spAutoFit/>
          </a:bodyPr>
          <a:lstStyle/>
          <a:p>
            <a:pPr xmlns:a="http://schemas.openxmlformats.org/drawingml/2006/main" lvl="0">
              <a:defRPr/>
            </a:pPr>
            <a:r xmlns:a="http://schemas.openxmlformats.org/drawingml/2006/main">
              <a:rPr altLang="en-US" lang="mn" sz="2800">
                <a:solidFill>
                  <a:srgbClr val="ff0000"/>
                </a:solidFill>
              </a:rPr>
              <a:t>④ </a:t>
            </a:r>
            <a:r xmlns:a="http://schemas.openxmlformats.org/drawingml/2006/main">
              <a:rPr altLang="ko-KR" lang="mn" sz="2800">
                <a:solidFill>
                  <a:srgbClr val="ff0000"/>
                </a:solidFill>
              </a:rPr>
              <a:t>дээвэр</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4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n" sz="4000">
                <a:solidFill>
                  <a:srgbClr val="ff0000"/>
                </a:solidFill>
              </a:rPr>
              <a:t>Өнөөдрийн үг</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49777"/>
            <a:ext cx="983695" cy="648072"/>
          </a:xfrm>
          <a:prstGeom prst="rect">
            <a:avLst/>
          </a:prstGeom>
          <a:noFill/>
        </p:spPr>
      </p:pic>
      <p:sp>
        <p:nvSpPr>
          <p:cNvPr id="23" name="TextBox 22"/>
          <p:cNvSpPr txBox="1"/>
          <p:nvPr/>
        </p:nvSpPr>
        <p:spPr>
          <a:xfrm>
            <a:off x="467543" y="1412776"/>
            <a:ext cx="8208912" cy="2833469"/>
          </a:xfrm>
          <a:prstGeom prst="rect">
            <a:avLst/>
          </a:prstGeom>
          <a:noFill/>
        </p:spPr>
        <p:txBody>
          <a:bodyPr wrap="square">
            <a:spAutoFit/>
          </a:bodyPr>
          <a:lstStyle/>
          <a:p>
            <a:pPr xmlns:a="http://schemas.openxmlformats.org/drawingml/2006/main" lvl="0">
              <a:defRPr/>
            </a:pPr>
            <a:r xmlns:a="http://schemas.openxmlformats.org/drawingml/2006/main">
              <a:rPr altLang="ko-KR" lang="mn" sz="3600">
                <a:solidFill>
                  <a:schemeClr val="tx1">
                    <a:lumMod val="65000"/>
                    <a:lumOff val="35000"/>
                  </a:schemeClr>
                </a:solidFill>
              </a:rPr>
              <a:t>Тэр босож, дэвсгэрээ аваад, бүгдийн нүдэн дээр гарч одов. Энэ нь хүн бүрийг гайхшруулж, тэд Бурханыг магтаж, "Бид ийм зүйлийг хэзээ ч харж байгаагүй!"</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21786" y="5301208"/>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mn" sz="2800">
                <a:solidFill>
                  <a:schemeClr val="tx1">
                    <a:lumMod val="65000"/>
                    <a:lumOff val="35000"/>
                  </a:schemeClr>
                </a:solidFill>
              </a:rPr>
              <a:t>Марк</a:t>
            </a:r>
            <a:r xmlns:a="http://schemas.openxmlformats.org/drawingml/2006/main">
              <a:rPr altLang="en-US" lang="mn" sz="2800">
                <a:solidFill>
                  <a:schemeClr val="tx1">
                    <a:lumMod val="65000"/>
                    <a:lumOff val="35000"/>
                  </a:schemeClr>
                </a:solidFill>
              </a:rPr>
              <a:t> </a:t>
            </a:r>
            <a:r xmlns:a="http://schemas.openxmlformats.org/drawingml/2006/main">
              <a:rPr altLang="ko-KR" lang="mn" sz="2800">
                <a:solidFill>
                  <a:schemeClr val="tx1">
                    <a:lumMod val="65000"/>
                    <a:lumOff val="35000"/>
                  </a:schemeClr>
                </a:solidFill>
              </a:rPr>
              <a:t>2:12</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mn" altLang="ko-KR" b="1">
                <a:solidFill>
                  <a:schemeClr val="tx1">
                    <a:lumMod val="50000"/>
                    <a:lumOff val="50000"/>
                  </a:schemeClr>
                </a:solidFill>
              </a:rPr>
              <a:t>№ 58 Бурханы үг</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1425679"/>
          </a:xfrm>
          <a:prstGeom prst="rect">
            <a:avLst/>
          </a:prstGeom>
          <a:noFill/>
        </p:spPr>
        <p:txBody>
          <a:bodyPr wrap="square">
            <a:spAutoFit/>
          </a:bodyPr>
          <a:lstStyle/>
          <a:p>
            <a:pPr xmlns:a="http://schemas.openxmlformats.org/drawingml/2006/main" algn="ctr">
              <a:defRPr/>
            </a:pPr>
            <a:r xmlns:a="http://schemas.openxmlformats.org/drawingml/2006/main">
              <a:rPr lang="mn" altLang="ko-KR" sz="4400"/>
              <a:t>Есүс Матайг дуудаж байна</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3681166" y="1844824"/>
            <a:ext cx="5462834" cy="407800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n" sz="4000">
                <a:solidFill>
                  <a:srgbClr val="ff0000"/>
                </a:solidFill>
              </a:rPr>
              <a:t>Өнөөдрийн үг</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1109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51129"/>
            <a:ext cx="983695" cy="648072"/>
          </a:xfrm>
          <a:prstGeom prst="rect">
            <a:avLst/>
          </a:prstGeom>
          <a:noFill/>
        </p:spPr>
      </p:pic>
      <p:sp>
        <p:nvSpPr>
          <p:cNvPr id="23" name="TextBox 22"/>
          <p:cNvSpPr txBox="1"/>
          <p:nvPr/>
        </p:nvSpPr>
        <p:spPr>
          <a:xfrm>
            <a:off x="467544" y="1605156"/>
            <a:ext cx="8208912" cy="2831956"/>
          </a:xfrm>
          <a:prstGeom prst="rect">
            <a:avLst/>
          </a:prstGeom>
          <a:noFill/>
        </p:spPr>
        <p:txBody>
          <a:bodyPr wrap="square">
            <a:spAutoFit/>
          </a:bodyPr>
          <a:lstStyle/>
          <a:p>
            <a:pPr xmlns:a="http://schemas.openxmlformats.org/drawingml/2006/main" lvl="0">
              <a:defRPr/>
            </a:pPr>
            <a:r xmlns:a="http://schemas.openxmlformats.org/drawingml/2006/main">
              <a:rPr altLang="ko-KR" lang="mn" sz="3600">
                <a:solidFill>
                  <a:schemeClr val="tx1">
                    <a:lumMod val="65000"/>
                    <a:lumOff val="35000"/>
                  </a:schemeClr>
                </a:solidFill>
              </a:rPr>
              <a:t>Есүс тэндээс цааш явахдаа татвар хураагчийн бүхээгт сууж буй Матай гэдэг хүнийг харав. "Намайг дага" гэж тэр түүнд хэлэхэд Матью босож, түүнийг дагаж явав.</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889530" y="5229200"/>
            <a:ext cx="3850653" cy="512470"/>
          </a:xfrm>
          <a:prstGeom prst="rect">
            <a:avLst/>
          </a:prstGeom>
          <a:noFill/>
        </p:spPr>
        <p:txBody>
          <a:bodyPr wrap="square">
            <a:spAutoFit/>
          </a:bodyPr>
          <a:lstStyle/>
          <a:p>
            <a:pPr xmlns:a="http://schemas.openxmlformats.org/drawingml/2006/main" algn="r">
              <a:defRPr/>
            </a:pPr>
            <a:r xmlns:a="http://schemas.openxmlformats.org/drawingml/2006/main">
              <a:rPr altLang="ko-KR" lang="mn" sz="2800">
                <a:solidFill>
                  <a:schemeClr val="tx1">
                    <a:lumMod val="65000"/>
                    <a:lumOff val="35000"/>
                  </a:schemeClr>
                </a:solidFill>
              </a:rPr>
              <a:t>Матай</a:t>
            </a:r>
            <a:r xmlns:a="http://schemas.openxmlformats.org/drawingml/2006/main">
              <a:rPr altLang="en-US" lang="mn" sz="2800">
                <a:solidFill>
                  <a:schemeClr val="tx1">
                    <a:lumMod val="65000"/>
                    <a:lumOff val="35000"/>
                  </a:schemeClr>
                </a:solidFill>
              </a:rPr>
              <a:t> </a:t>
            </a:r>
            <a:r xmlns:a="http://schemas.openxmlformats.org/drawingml/2006/main">
              <a:rPr altLang="ko-KR" lang="mn" sz="2800">
                <a:solidFill>
                  <a:schemeClr val="tx1">
                    <a:lumMod val="65000"/>
                    <a:lumOff val="35000"/>
                  </a:schemeClr>
                </a:solidFill>
              </a:rPr>
              <a:t>9:9</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999112"/>
          </a:xfrm>
          <a:prstGeom prst="rect">
            <a:avLst/>
          </a:prstGeom>
          <a:noFill/>
        </p:spPr>
        <p:txBody>
          <a:bodyPr wrap="square">
            <a:spAutoFit/>
          </a:bodyPr>
          <a:lstStyle/>
          <a:p>
            <a:pPr xmlns:a="http://schemas.openxmlformats.org/drawingml/2006/main" lvl="0">
              <a:defRPr/>
            </a:pPr>
            <a:r xmlns:a="http://schemas.openxmlformats.org/drawingml/2006/main">
              <a:rPr lang="mn" altLang="ko-KR" sz="3000">
                <a:solidFill>
                  <a:schemeClr val="tx1">
                    <a:lumMod val="65000"/>
                    <a:lumOff val="35000"/>
                  </a:schemeClr>
                </a:solidFill>
              </a:rPr>
              <a:t>Матай гэдэг татвар хураагч байсан. Тэрээр Ромыг төлөөлөн израильчуудад татвар хураагч байсан.</a:t>
            </a:r>
            <a:r xmlns:a="http://schemas.openxmlformats.org/drawingml/2006/main">
              <a:rPr lang="mn" altLang="en-US" sz="3000">
                <a:solidFill>
                  <a:schemeClr val="tx1">
                    <a:lumMod val="65000"/>
                    <a:lumOff val="35000"/>
                  </a:schemeClr>
                </a:solidFill>
              </a:rPr>
              <a:t> </a:t>
            </a:r>
            <a:endParaRPr xmlns:a="http://schemas.openxmlformats.org/drawingml/2006/main" lang="ko-KR" altLang="en-US" sz="30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7384"/>
            <a:ext cx="9144000" cy="575658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380671"/>
            <a:ext cx="9053611" cy="1456374"/>
          </a:xfrm>
          <a:prstGeom prst="rect">
            <a:avLst/>
          </a:prstGeom>
          <a:noFill/>
        </p:spPr>
        <p:txBody>
          <a:bodyPr wrap="square">
            <a:spAutoFit/>
          </a:bodyPr>
          <a:lstStyle/>
          <a:p>
            <a:pPr xmlns:a="http://schemas.openxmlformats.org/drawingml/2006/main" lvl="0">
              <a:defRPr/>
            </a:pPr>
            <a:r xmlns:a="http://schemas.openxmlformats.org/drawingml/2006/main">
              <a:rPr lang="mn" altLang="ko-KR" sz="3000">
                <a:solidFill>
                  <a:schemeClr val="tx1">
                    <a:lumMod val="65000"/>
                    <a:lumOff val="35000"/>
                  </a:schemeClr>
                </a:solidFill>
              </a:rPr>
              <a:t>Мэтью татвар хураагч байсан тул маш их мөнгөтэй байсан. Гэвч иудейчүүд байлдан дагуулагч Ромын төлөө ажилладаг татвар хураагчдыг үзэн яддаг байв.</a:t>
            </a:r>
            <a:endParaRPr xmlns:a="http://schemas.openxmlformats.org/drawingml/2006/main" lang="ko-KR" altLang="en-US" sz="30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0" y="1"/>
            <a:ext cx="9144000" cy="544522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05264"/>
            <a:ext cx="9070726" cy="1077218"/>
          </a:xfrm>
          <a:prstGeom prst="rect">
            <a:avLst/>
          </a:prstGeom>
          <a:noFill/>
        </p:spPr>
        <p:txBody>
          <a:bodyPr wrap="square">
            <a:spAutoFit/>
          </a:bodyPr>
          <a:lstStyle/>
          <a:p>
            <a:pPr xmlns:a="http://schemas.openxmlformats.org/drawingml/2006/main" lvl="0">
              <a:defRPr/>
            </a:pPr>
            <a:r xmlns:a="http://schemas.openxmlformats.org/drawingml/2006/main">
              <a:rPr lang="mn" altLang="ko-KR" sz="3200">
                <a:solidFill>
                  <a:schemeClr val="tx1">
                    <a:lumMod val="65000"/>
                    <a:lumOff val="35000"/>
                  </a:schemeClr>
                </a:solidFill>
              </a:rPr>
              <a:t>Есүс татварын бүхээгт сууж байсан Матай руу хараад, түүнд хэлэв. "Намайг дага"</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3021"/>
            <a:ext cx="9144000" cy="582828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0984"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mn" altLang="ko-KR" sz="2800">
                <a:solidFill>
                  <a:schemeClr val="tx1">
                    <a:lumMod val="65000"/>
                    <a:lumOff val="35000"/>
                  </a:schemeClr>
                </a:solidFill>
              </a:rPr>
              <a:t>Матай тэр даруй бүх зүйлийг орхиж, Есүсийг дагаж явав. Энэ нь Есүст өөрийг нь дуудсанд талархсан учраас тэр юм.</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0613" y="-3135"/>
            <a:ext cx="9144000" cy="544835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pPr>
            <a:r xmlns:a="http://schemas.openxmlformats.org/drawingml/2006/main">
              <a:rPr lang="mn" altLang="ko-KR" sz="2800">
                <a:solidFill>
                  <a:schemeClr val="tx1">
                    <a:lumMod val="65000"/>
                    <a:lumOff val="35000"/>
                  </a:schemeClr>
                </a:solidFill>
              </a:rPr>
              <a:t>Энэ хооронд Бетлехемд хонь хариулж байсан хоньчдод тэнгэрээс дуу сонсогдов.</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733256"/>
            <a:ext cx="9053611" cy="999014"/>
          </a:xfrm>
          <a:prstGeom prst="rect">
            <a:avLst/>
          </a:prstGeom>
          <a:noFill/>
        </p:spPr>
        <p:txBody>
          <a:bodyPr wrap="square">
            <a:spAutoFit/>
          </a:bodyPr>
          <a:lstStyle/>
          <a:p>
            <a:pPr xmlns:a="http://schemas.openxmlformats.org/drawingml/2006/main" lvl="0">
              <a:defRPr/>
            </a:pPr>
            <a:r xmlns:a="http://schemas.openxmlformats.org/drawingml/2006/main">
              <a:rPr lang="mn" altLang="ko-KR" sz="3000">
                <a:solidFill>
                  <a:schemeClr val="tx1">
                    <a:lumMod val="65000"/>
                    <a:lumOff val="35000"/>
                  </a:schemeClr>
                </a:solidFill>
              </a:rPr>
              <a:t>"Эмч эрүүл хүнд биш, өвчтэй хүнд хэрэгтэй." Матай Есүсийн шавь болсон.</a:t>
            </a:r>
            <a:endParaRPr xmlns:a="http://schemas.openxmlformats.org/drawingml/2006/main" lang="ko-KR" altLang="en-US" sz="30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71400"/>
            <a:ext cx="9144000" cy="57606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n" sz="4000">
                <a:solidFill>
                  <a:srgbClr val="ff0000"/>
                </a:solidFill>
              </a:rPr>
              <a:t>Өнөөдрийн хичээл</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42844" y="1235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92245" y="112603"/>
            <a:ext cx="983695" cy="648072"/>
          </a:xfrm>
          <a:prstGeom prst="rect">
            <a:avLst/>
          </a:prstGeom>
          <a:noFill/>
        </p:spPr>
      </p:pic>
      <p:sp>
        <p:nvSpPr>
          <p:cNvPr id="17" name="TextBox 16"/>
          <p:cNvSpPr txBox="1"/>
          <p:nvPr/>
        </p:nvSpPr>
        <p:spPr>
          <a:xfrm>
            <a:off x="380230" y="1268929"/>
            <a:ext cx="8352928" cy="3996491"/>
          </a:xfrm>
          <a:prstGeom prst="rect">
            <a:avLst/>
          </a:prstGeom>
          <a:noFill/>
        </p:spPr>
        <p:txBody>
          <a:bodyPr wrap="square">
            <a:spAutoFit/>
          </a:bodyPr>
          <a:lstStyle/>
          <a:p>
            <a:pPr xmlns:a="http://schemas.openxmlformats.org/drawingml/2006/main" lvl="0">
              <a:defRPr/>
            </a:pPr>
            <a:r xmlns:a="http://schemas.openxmlformats.org/drawingml/2006/main">
              <a:rPr altLang="ko-KR" lang="mn" sz="3200">
                <a:solidFill>
                  <a:schemeClr val="tx1">
                    <a:lumMod val="65000"/>
                    <a:lumOff val="35000"/>
                  </a:schemeClr>
                </a:solidFill>
              </a:rPr>
              <a:t>Матай ард түмэндээ үзэн яддаг татвар хураагч байсан. Гэвч Есүс Матайг дуудаж, шавь болгосон.</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n" sz="3200">
                <a:solidFill>
                  <a:schemeClr val="tx1">
                    <a:lumMod val="65000"/>
                    <a:lumOff val="35000"/>
                  </a:schemeClr>
                </a:solidFill>
              </a:rPr>
              <a:t>Бид ч бас Бурханы хүмүүс. Гэхдээ бид Есүсийн шавь гэж дуудагдахад хангалтгүй.</a:t>
            </a:r>
            <a:endParaRPr xmlns:a="http://schemas.openxmlformats.org/drawingml/2006/main" altLang="ko-KR" lang="en-US" sz="3200">
              <a:solidFill>
                <a:schemeClr val="tx1">
                  <a:lumMod val="65000"/>
                  <a:lumOff val="35000"/>
                </a:schemeClr>
              </a:solidFill>
            </a:endParaRPr>
          </a:p>
          <a:p>
            <a:pPr xmlns:a="http://schemas.openxmlformats.org/drawingml/2006/main" lvl="0">
              <a:defRPr/>
            </a:pPr>
            <a:r xmlns:a="http://schemas.openxmlformats.org/drawingml/2006/main">
              <a:rPr altLang="ko-KR" lang="mn" sz="3200">
                <a:solidFill>
                  <a:schemeClr val="tx1">
                    <a:lumMod val="65000"/>
                    <a:lumOff val="35000"/>
                  </a:schemeClr>
                </a:solidFill>
              </a:rPr>
              <a:t>Гэсэн хэдий ч Есүс биднийг шавь болгохыг дууддаг. Тиймээс бид түүний дуудлагад зохистой байхын тулд түүнд дуулгавартай байх ёстой.</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45877" y="254420"/>
            <a:ext cx="4053592" cy="572350"/>
          </a:xfrm>
          <a:prstGeom prst="rect">
            <a:avLst/>
          </a:prstGeom>
          <a:noFill/>
        </p:spPr>
        <p:txBody>
          <a:bodyPr wrap="square">
            <a:spAutoFit/>
          </a:bodyPr>
          <a:lstStyle/>
          <a:p>
            <a:pPr xmlns:a="http://schemas.openxmlformats.org/drawingml/2006/main" algn="ctr">
              <a:defRPr/>
            </a:pPr>
            <a:r xmlns:a="http://schemas.openxmlformats.org/drawingml/2006/main">
              <a:rPr altLang="ko-KR" lang="mn" sz="3200">
                <a:solidFill>
                  <a:srgbClr val="ff0000"/>
                </a:solidFill>
              </a:rPr>
              <a:t>Есүс гэж хэн бэ?</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59042" y="864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02608" y="10748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mn" sz="3600">
                <a:solidFill>
                  <a:srgbClr val="0070c0"/>
                </a:solidFill>
              </a:rPr>
              <a:t>Есүс..</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mn" sz="3600">
                <a:solidFill>
                  <a:schemeClr val="tx1">
                    <a:lumMod val="65000"/>
                    <a:lumOff val="35000"/>
                  </a:schemeClr>
                </a:solidFill>
              </a:rPr>
              <a:t>Дэлхий дээр гологдсон хүмүүсийг Есүс Бурханы ард түмэн болгохыг уриалсан.</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mn" sz="4000">
                <a:solidFill>
                  <a:srgbClr val="ff0000"/>
                </a:solidFill>
              </a:rPr>
              <a:t>Өнөөдрийн асуулт хариулт</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0187" y="2280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4638" y="10190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mn" sz="3200">
                <a:solidFill>
                  <a:schemeClr val="tx1">
                    <a:lumMod val="65000"/>
                    <a:lumOff val="35000"/>
                  </a:schemeClr>
                </a:solidFill>
              </a:rPr>
              <a:t>Мэтью юу хийдэг байсан бэ?</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61764"/>
            <a:ext cx="8424936" cy="512931"/>
          </a:xfrm>
          <a:prstGeom prst="rect">
            <a:avLst/>
          </a:prstGeom>
          <a:noFill/>
        </p:spPr>
        <p:txBody>
          <a:bodyPr wrap="square">
            <a:spAutoFit/>
          </a:bodyPr>
          <a:lstStyle/>
          <a:p>
            <a:pPr xmlns:a="http://schemas.openxmlformats.org/drawingml/2006/main" lvl="0">
              <a:defRPr/>
            </a:pPr>
            <a:r xmlns:a="http://schemas.openxmlformats.org/drawingml/2006/main">
              <a:rPr altLang="en-US" lang="mn" sz="2800">
                <a:solidFill>
                  <a:schemeClr val="tx1">
                    <a:lumMod val="65000"/>
                    <a:lumOff val="35000"/>
                  </a:schemeClr>
                </a:solidFill>
              </a:rPr>
              <a:t>① </a:t>
            </a:r>
            <a:r xmlns:a="http://schemas.openxmlformats.org/drawingml/2006/main">
              <a:rPr altLang="ko-KR" lang="mn" sz="2800">
                <a:solidFill>
                  <a:schemeClr val="tx1">
                    <a:lumMod val="65000"/>
                    <a:lumOff val="35000"/>
                  </a:schemeClr>
                </a:solidFill>
              </a:rPr>
              <a:t>татвар хураагч</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mn" sz="2800">
                <a:solidFill>
                  <a:schemeClr val="tx1">
                    <a:lumMod val="65000"/>
                    <a:lumOff val="35000"/>
                  </a:schemeClr>
                </a:solidFill>
              </a:rPr>
              <a:t>② </a:t>
            </a:r>
            <a:r xmlns:a="http://schemas.openxmlformats.org/drawingml/2006/main">
              <a:rPr altLang="ko-KR" lang="mn" sz="2800">
                <a:solidFill>
                  <a:schemeClr val="tx1">
                    <a:lumMod val="65000"/>
                    <a:lumOff val="35000"/>
                  </a:schemeClr>
                </a:solidFill>
              </a:rPr>
              <a:t>загасчин</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n" sz="2800">
                <a:solidFill>
                  <a:schemeClr val="tx1">
                    <a:lumMod val="65000"/>
                    <a:lumOff val="35000"/>
                  </a:schemeClr>
                </a:solidFill>
              </a:rPr>
              <a:t>③ </a:t>
            </a:r>
            <a:r xmlns:a="http://schemas.openxmlformats.org/drawingml/2006/main">
              <a:rPr altLang="ko-KR" lang="mn" sz="2800">
                <a:solidFill>
                  <a:schemeClr val="tx1">
                    <a:lumMod val="65000"/>
                    <a:lumOff val="35000"/>
                  </a:schemeClr>
                </a:solidFill>
              </a:rPr>
              <a:t>мужаан</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n" sz="2800">
                <a:solidFill>
                  <a:schemeClr val="tx1">
                    <a:lumMod val="65000"/>
                    <a:lumOff val="35000"/>
                  </a:schemeClr>
                </a:solidFill>
              </a:rPr>
              <a:t>④ </a:t>
            </a:r>
            <a:r xmlns:a="http://schemas.openxmlformats.org/drawingml/2006/main">
              <a:rPr altLang="ko-KR" lang="mn" sz="2800">
                <a:solidFill>
                  <a:schemeClr val="tx1">
                    <a:lumMod val="65000"/>
                    <a:lumOff val="35000"/>
                  </a:schemeClr>
                </a:solidFill>
              </a:rPr>
              <a:t>тахилч</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6471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n" sz="2800">
                <a:solidFill>
                  <a:srgbClr val="ff0000"/>
                </a:solidFill>
              </a:rPr>
              <a:t>① </a:t>
            </a:r>
            <a:r xmlns:a="http://schemas.openxmlformats.org/drawingml/2006/main">
              <a:rPr altLang="ko-KR" lang="mn" sz="2800">
                <a:solidFill>
                  <a:srgbClr val="ff0000"/>
                </a:solidFill>
              </a:rPr>
              <a:t>татвар хураагч</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5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n" sz="4000">
                <a:solidFill>
                  <a:srgbClr val="ff0000"/>
                </a:solidFill>
              </a:rPr>
              <a:t>Өнөөдрийн үг</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1109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51129"/>
            <a:ext cx="983695" cy="648072"/>
          </a:xfrm>
          <a:prstGeom prst="rect">
            <a:avLst/>
          </a:prstGeom>
          <a:noFill/>
        </p:spPr>
      </p:pic>
      <p:sp>
        <p:nvSpPr>
          <p:cNvPr id="23" name="TextBox 22"/>
          <p:cNvSpPr txBox="1"/>
          <p:nvPr/>
        </p:nvSpPr>
        <p:spPr>
          <a:xfrm>
            <a:off x="467544" y="1389131"/>
            <a:ext cx="8208912" cy="2831957"/>
          </a:xfrm>
          <a:prstGeom prst="rect">
            <a:avLst/>
          </a:prstGeom>
          <a:noFill/>
        </p:spPr>
        <p:txBody>
          <a:bodyPr wrap="square">
            <a:spAutoFit/>
          </a:bodyPr>
          <a:lstStyle/>
          <a:p>
            <a:pPr xmlns:a="http://schemas.openxmlformats.org/drawingml/2006/main" lvl="0">
              <a:defRPr/>
            </a:pPr>
            <a:r xmlns:a="http://schemas.openxmlformats.org/drawingml/2006/main">
              <a:rPr altLang="ko-KR" lang="mn" sz="3600">
                <a:solidFill>
                  <a:schemeClr val="tx1">
                    <a:lumMod val="65000"/>
                    <a:lumOff val="35000"/>
                  </a:schemeClr>
                </a:solidFill>
              </a:rPr>
              <a:t>Есүс тэндээс цааш явахдаа татвар хураагчийн бүхээгт сууж буй Матай гэдэг хүнийг харав. "Намайг дага" гэж тэр түүнд хэлэхэд Матью босож, түүнийг дагаж явав.</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889530" y="5229200"/>
            <a:ext cx="3850653" cy="512470"/>
          </a:xfrm>
          <a:prstGeom prst="rect">
            <a:avLst/>
          </a:prstGeom>
          <a:noFill/>
        </p:spPr>
        <p:txBody>
          <a:bodyPr wrap="square">
            <a:spAutoFit/>
          </a:bodyPr>
          <a:lstStyle/>
          <a:p>
            <a:pPr xmlns:a="http://schemas.openxmlformats.org/drawingml/2006/main" algn="r">
              <a:defRPr/>
            </a:pPr>
            <a:r xmlns:a="http://schemas.openxmlformats.org/drawingml/2006/main">
              <a:rPr altLang="ko-KR" lang="mn" sz="2800">
                <a:solidFill>
                  <a:schemeClr val="tx1">
                    <a:lumMod val="65000"/>
                    <a:lumOff val="35000"/>
                  </a:schemeClr>
                </a:solidFill>
              </a:rPr>
              <a:t>Матай</a:t>
            </a:r>
            <a:r xmlns:a="http://schemas.openxmlformats.org/drawingml/2006/main">
              <a:rPr altLang="en-US" lang="mn" sz="2800">
                <a:solidFill>
                  <a:schemeClr val="tx1">
                    <a:lumMod val="65000"/>
                    <a:lumOff val="35000"/>
                  </a:schemeClr>
                </a:solidFill>
              </a:rPr>
              <a:t> </a:t>
            </a:r>
            <a:r xmlns:a="http://schemas.openxmlformats.org/drawingml/2006/main">
              <a:rPr altLang="ko-KR" lang="mn" sz="2800">
                <a:solidFill>
                  <a:schemeClr val="tx1">
                    <a:lumMod val="65000"/>
                    <a:lumOff val="35000"/>
                  </a:schemeClr>
                </a:solidFill>
              </a:rPr>
              <a:t>9:9</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mn" altLang="ko-KR" b="1">
                <a:solidFill>
                  <a:schemeClr val="tx1">
                    <a:lumMod val="50000"/>
                    <a:lumOff val="50000"/>
                  </a:schemeClr>
                </a:solidFill>
              </a:rPr>
              <a:t>№59 Бурханы үг</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2092429"/>
          </a:xfrm>
          <a:prstGeom prst="rect">
            <a:avLst/>
          </a:prstGeom>
          <a:noFill/>
        </p:spPr>
        <p:txBody>
          <a:bodyPr wrap="square">
            <a:spAutoFit/>
          </a:bodyPr>
          <a:lstStyle/>
          <a:p>
            <a:pPr xmlns:a="http://schemas.openxmlformats.org/drawingml/2006/main" algn="ctr">
              <a:defRPr/>
            </a:pPr>
            <a:r xmlns:a="http://schemas.openxmlformats.org/drawingml/2006/main">
              <a:rPr lang="mn" altLang="ko-KR" sz="4400"/>
              <a:t>Есүс арван хоёр шавиа сонгосон</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7" name="그림 6"/>
          <p:cNvPicPr>
            <a:picLocks noChangeAspect="1"/>
          </p:cNvPicPr>
          <p:nvPr/>
        </p:nvPicPr>
        <p:blipFill rotWithShape="1">
          <a:blip r:embed="rId8"/>
          <a:stretch>
            <a:fillRect/>
          </a:stretch>
        </p:blipFill>
        <p:spPr>
          <a:xfrm>
            <a:off x="4000375" y="1988840"/>
            <a:ext cx="5155975" cy="396166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n" sz="4000">
                <a:solidFill>
                  <a:srgbClr val="ff0000"/>
                </a:solidFill>
              </a:rPr>
              <a:t>Өнөөдрийн үг</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9916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835696" y="49777"/>
            <a:ext cx="983695" cy="648072"/>
          </a:xfrm>
          <a:prstGeom prst="rect">
            <a:avLst/>
          </a:prstGeom>
          <a:noFill/>
        </p:spPr>
      </p:pic>
      <p:sp>
        <p:nvSpPr>
          <p:cNvPr id="23" name="TextBox 22"/>
          <p:cNvSpPr txBox="1"/>
          <p:nvPr/>
        </p:nvSpPr>
        <p:spPr>
          <a:xfrm>
            <a:off x="467543" y="1189305"/>
            <a:ext cx="8208912" cy="4479390"/>
          </a:xfrm>
          <a:prstGeom prst="rect">
            <a:avLst/>
          </a:prstGeom>
          <a:noFill/>
        </p:spPr>
        <p:txBody>
          <a:bodyPr wrap="square">
            <a:spAutoFit/>
          </a:bodyPr>
          <a:lstStyle/>
          <a:p>
            <a:pPr xmlns:a="http://schemas.openxmlformats.org/drawingml/2006/main" lvl="0">
              <a:defRPr/>
            </a:pPr>
            <a:r xmlns:a="http://schemas.openxmlformats.org/drawingml/2006/main">
              <a:rPr altLang="ko-KR" lang="mn" sz="3600">
                <a:solidFill>
                  <a:schemeClr val="tx1">
                    <a:lumMod val="65000"/>
                    <a:lumOff val="35000"/>
                  </a:schemeClr>
                </a:solidFill>
              </a:rPr>
              <a:t>Тэр өдрүүдийн нэг Есүс залбирахаар уулын энгэрт гарч шөнөжингөө Бурханд залбирав.</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mn" sz="3600">
                <a:solidFill>
                  <a:schemeClr val="tx1">
                    <a:lumMod val="65000"/>
                    <a:lumOff val="35000"/>
                  </a:schemeClr>
                </a:solidFill>
              </a:rPr>
              <a:t>Өглөө болоход тэрээр шавь нараа дуудаж, тэднээс арван хоёрыг сонгон, элчээр томилов.</a:t>
            </a:r>
            <a:endParaRPr xmlns:a="http://schemas.openxmlformats.org/drawingml/2006/main" altLang="ko-KR" lang="en-US" sz="3600">
              <a:solidFill>
                <a:schemeClr val="tx1">
                  <a:lumMod val="65000"/>
                  <a:lumOff val="35000"/>
                </a:schemeClr>
              </a:solidFill>
            </a:endParaRPr>
          </a:p>
          <a:p>
            <a:pPr lvl="0">
              <a:defRPr/>
            </a:pPr>
            <a:endParaRPr altLang="en-US" lang="ko-KR" sz="3600">
              <a:solidFill>
                <a:schemeClr val="tx1">
                  <a:lumMod val="65000"/>
                  <a:lumOff val="35000"/>
                </a:schemeClr>
              </a:solidFill>
            </a:endParaRPr>
          </a:p>
        </p:txBody>
      </p:sp>
      <p:sp>
        <p:nvSpPr>
          <p:cNvPr id="24" name="TextBox 23"/>
          <p:cNvSpPr txBox="1"/>
          <p:nvPr/>
        </p:nvSpPr>
        <p:spPr>
          <a:xfrm>
            <a:off x="4684041" y="5633640"/>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mn" sz="2800">
                <a:solidFill>
                  <a:schemeClr val="tx1">
                    <a:lumMod val="65000"/>
                    <a:lumOff val="35000"/>
                  </a:schemeClr>
                </a:solidFill>
              </a:rPr>
              <a:t>Лук</a:t>
            </a:r>
            <a:r xmlns:a="http://schemas.openxmlformats.org/drawingml/2006/main">
              <a:rPr altLang="en-US" lang="mn" sz="2800">
                <a:solidFill>
                  <a:schemeClr val="tx1">
                    <a:lumMod val="65000"/>
                    <a:lumOff val="35000"/>
                  </a:schemeClr>
                </a:solidFill>
              </a:rPr>
              <a:t> </a:t>
            </a:r>
            <a:r xmlns:a="http://schemas.openxmlformats.org/drawingml/2006/main">
              <a:rPr altLang="ko-KR" lang="mn" sz="2800">
                <a:solidFill>
                  <a:schemeClr val="tx1">
                    <a:lumMod val="65000"/>
                    <a:lumOff val="35000"/>
                  </a:schemeClr>
                </a:solidFill>
              </a:rPr>
              <a:t>6:</a:t>
            </a:r>
            <a:r xmlns:a="http://schemas.openxmlformats.org/drawingml/2006/main">
              <a:rPr altLang="en-US" lang="mn" sz="2800">
                <a:solidFill>
                  <a:schemeClr val="tx1">
                    <a:lumMod val="65000"/>
                    <a:lumOff val="35000"/>
                  </a:schemeClr>
                </a:solidFill>
              </a:rPr>
              <a:t> </a:t>
            </a:r>
            <a:r xmlns:a="http://schemas.openxmlformats.org/drawingml/2006/main">
              <a:rPr altLang="ko-KR" lang="mn" sz="2800">
                <a:solidFill>
                  <a:schemeClr val="tx1">
                    <a:lumMod val="65000"/>
                    <a:lumOff val="35000"/>
                  </a:schemeClr>
                </a:solidFill>
              </a:rPr>
              <a:t>12-13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301208"/>
            <a:ext cx="9053611" cy="1459637"/>
          </a:xfrm>
          <a:prstGeom prst="rect">
            <a:avLst/>
          </a:prstGeom>
          <a:noFill/>
        </p:spPr>
        <p:txBody>
          <a:bodyPr wrap="square">
            <a:spAutoFit/>
          </a:bodyPr>
          <a:lstStyle/>
          <a:p>
            <a:pPr xmlns:a="http://schemas.openxmlformats.org/drawingml/2006/main" lvl="0">
              <a:defRPr/>
            </a:pPr>
            <a:r xmlns:a="http://schemas.openxmlformats.org/drawingml/2006/main">
              <a:rPr lang="mn" altLang="ko-KR" sz="3000">
                <a:solidFill>
                  <a:schemeClr val="tx1">
                    <a:lumMod val="65000"/>
                    <a:lumOff val="35000"/>
                  </a:schemeClr>
                </a:solidFill>
              </a:rPr>
              <a:t>Есүсийг сонсоод дагасан олон хүн байсан. Тэд Есүстэй хамт явж, Есүсээс суралцсан</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827584" y="476672"/>
            <a:ext cx="7263110" cy="468052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05264"/>
            <a:ext cx="9070726" cy="1077218"/>
          </a:xfrm>
          <a:prstGeom prst="rect">
            <a:avLst/>
          </a:prstGeom>
          <a:noFill/>
        </p:spPr>
        <p:txBody>
          <a:bodyPr wrap="square">
            <a:spAutoFit/>
          </a:bodyPr>
          <a:lstStyle/>
          <a:p>
            <a:pPr xmlns:a="http://schemas.openxmlformats.org/drawingml/2006/main" lvl="0">
              <a:defRPr/>
            </a:pPr>
            <a:r xmlns:a="http://schemas.openxmlformats.org/drawingml/2006/main">
              <a:rPr lang="mn" altLang="ko-KR" sz="3200">
                <a:solidFill>
                  <a:schemeClr val="tx1">
                    <a:lumMod val="65000"/>
                    <a:lumOff val="35000"/>
                  </a:schemeClr>
                </a:solidFill>
              </a:rPr>
              <a:t>Залбирсны дараа Есүс тэдний арван хоёрыг дотны шавь болгон сонгосон.</a:t>
            </a:r>
            <a:r xmlns:a="http://schemas.openxmlformats.org/drawingml/2006/main">
              <a:rPr lang="mn"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6074" y="0"/>
            <a:ext cx="9127926"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107238" cy="1003206"/>
          </a:xfrm>
          <a:prstGeom prst="rect">
            <a:avLst/>
          </a:prstGeom>
          <a:noFill/>
        </p:spPr>
        <p:txBody>
          <a:bodyPr wrap="square">
            <a:spAutoFit/>
          </a:bodyPr>
          <a:lstStyle/>
          <a:p>
            <a:pPr xmlns:a="http://schemas.openxmlformats.org/drawingml/2006/main" lvl="0">
              <a:defRPr/>
            </a:pPr>
            <a:r xmlns:a="http://schemas.openxmlformats.org/drawingml/2006/main">
              <a:rPr lang="mn" altLang="ko-KR" sz="3000">
                <a:solidFill>
                  <a:schemeClr val="tx1">
                    <a:lumMod val="65000"/>
                    <a:lumOff val="35000"/>
                  </a:schemeClr>
                </a:solidFill>
              </a:rPr>
              <a:t>Тэд Есүстэй хамт амьдарч, сайн мэдээг тунхаглаж, чөтгөрүүдийг хөөн зайлуулахаар сонгогдсон.</a:t>
            </a:r>
            <a:endParaRPr xmlns:a="http://schemas.openxmlformats.org/drawingml/2006/main" lang="ko-KR" altLang="en-US" sz="3000">
              <a:solidFill>
                <a:schemeClr val="tx1">
                  <a:lumMod val="65000"/>
                  <a:lumOff val="35000"/>
                </a:schemeClr>
              </a:solidFill>
            </a:endParaRPr>
          </a:p>
        </p:txBody>
      </p:sp>
      <p:pic>
        <p:nvPicPr>
          <p:cNvPr id="1026" name="Picture 2" descr="http://cdn.www.ministry-to-children.com/wp-content/uploads/2013/06/Jesus-calls-disciples-1024x449.jpg"/>
          <p:cNvPicPr>
            <a:picLocks noChangeAspect="1" noChangeArrowheads="1"/>
          </p:cNvPicPr>
          <p:nvPr/>
        </p:nvPicPr>
        <p:blipFill rotWithShape="1">
          <a:blip r:embed="rId2"/>
          <a:srcRect/>
          <a:stretch>
            <a:fillRect/>
          </a:stretch>
        </p:blipFill>
        <p:spPr>
          <a:xfrm>
            <a:off x="0" y="332656"/>
            <a:ext cx="9144000" cy="5301208"/>
          </a:xfrm>
          <a:prstGeom prst="rect">
            <a:avLst/>
          </a:prstGeom>
          <a:noFill/>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9070726" cy="940722"/>
          </a:xfrm>
          <a:prstGeom prst="rect">
            <a:avLst/>
          </a:prstGeom>
          <a:noFill/>
        </p:spPr>
        <p:txBody>
          <a:bodyPr wrap="square">
            <a:spAutoFit/>
          </a:bodyPr>
          <a:lstStyle/>
          <a:p>
            <a:pPr xmlns:a="http://schemas.openxmlformats.org/drawingml/2006/main" lvl="0">
              <a:defRPr/>
            </a:pPr>
            <a:r xmlns:a="http://schemas.openxmlformats.org/drawingml/2006/main">
              <a:rPr lang="mn" altLang="ko-KR" sz="2800">
                <a:solidFill>
                  <a:schemeClr val="tx1">
                    <a:lumMod val="65000"/>
                    <a:lumOff val="35000"/>
                  </a:schemeClr>
                </a:solidFill>
              </a:rPr>
              <a:t>“Тэнгэрт алдар, газар амар амгалан байх болтугай! Есүс мэндэлсэнд баярла." Тэнгэр элч нар хэлэв</a:t>
            </a:r>
            <a:endParaRPr xmlns:a="http://schemas.openxmlformats.org/drawingml/2006/main" lang="en-US" altLang="ko-KR"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6307"/>
            <a:ext cx="9144000" cy="587096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90389" y="5380672"/>
            <a:ext cx="9053611" cy="1456373"/>
          </a:xfrm>
          <a:prstGeom prst="rect">
            <a:avLst/>
          </a:prstGeom>
          <a:noFill/>
        </p:spPr>
        <p:txBody>
          <a:bodyPr wrap="square">
            <a:spAutoFit/>
          </a:bodyPr>
          <a:lstStyle/>
          <a:p>
            <a:pPr xmlns:a="http://schemas.openxmlformats.org/drawingml/2006/main" lvl="0">
              <a:defRPr/>
            </a:pPr>
            <a:r xmlns:a="http://schemas.openxmlformats.org/drawingml/2006/main">
              <a:rPr altLang="ko-KR" lang="mn" sz="3000">
                <a:solidFill>
                  <a:schemeClr val="tx1">
                    <a:lumMod val="65000"/>
                    <a:lumOff val="35000"/>
                  </a:schemeClr>
                </a:solidFill>
              </a:rPr>
              <a:t>Шавь нар нь янз бүрийн хүмүүс байсан: тэдний зарим нь загасчин, татвар хураагч, хувьсгалч, зарим нь халуухан зантай байв.</a:t>
            </a:r>
            <a:endParaRPr xmlns:a="http://schemas.openxmlformats.org/drawingml/2006/main" altLang="en-US" lang="ko-KR" sz="3000">
              <a:solidFill>
                <a:schemeClr val="tx1">
                  <a:lumMod val="65000"/>
                  <a:lumOff val="35000"/>
                </a:schemeClr>
              </a:solidFill>
            </a:endParaRPr>
          </a:p>
        </p:txBody>
      </p:sp>
      <p:pic>
        <p:nvPicPr>
          <p:cNvPr descr="http://3.bp.blogspot.com/-r_85EcS71Xs/UiSZPCnRSWI/AAAAAAAABI0/kiYACD3Y37Y/s1600/12+Disciples+with+names+b.png" id="2052" name="Picture 4"/>
          <p:cNvPicPr>
            <a:picLocks noChangeArrowheads="1" noChangeAspect="1"/>
          </p:cNvPicPr>
          <p:nvPr/>
        </p:nvPicPr>
        <p:blipFill rotWithShape="1">
          <a:blip r:embed="rId2"/>
          <a:srcRect b="68"/>
          <a:stretch>
            <a:fillRect/>
          </a:stretch>
        </p:blipFill>
        <p:spPr>
          <a:xfrm>
            <a:off x="-5899" y="1"/>
            <a:ext cx="9134828" cy="5373216"/>
          </a:xfrm>
          <a:prstGeom prst="rect">
            <a:avLst/>
          </a:prstGeom>
          <a:noFill/>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301208"/>
            <a:ext cx="9053611" cy="1554886"/>
          </a:xfrm>
          <a:prstGeom prst="rect">
            <a:avLst/>
          </a:prstGeom>
          <a:noFill/>
        </p:spPr>
        <p:txBody>
          <a:bodyPr wrap="square">
            <a:spAutoFit/>
          </a:bodyPr>
          <a:lstStyle/>
          <a:p>
            <a:pPr xmlns:a="http://schemas.openxmlformats.org/drawingml/2006/main" lvl="0">
              <a:defRPr/>
            </a:pPr>
            <a:r xmlns:a="http://schemas.openxmlformats.org/drawingml/2006/main">
              <a:rPr lang="mn" altLang="ko-KR" sz="3200">
                <a:solidFill>
                  <a:schemeClr val="tx1">
                    <a:lumMod val="65000"/>
                    <a:lumOff val="35000"/>
                  </a:schemeClr>
                </a:solidFill>
              </a:rPr>
              <a:t>Гэвч Есүс шавь нараа сайн сонгохыг Бурханд залбирч, тэднийг сайн сонгож, сайн харж, сайн зааж сургасан.</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20337" y="0"/>
            <a:ext cx="9164337"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n" sz="4000">
                <a:solidFill>
                  <a:srgbClr val="ff0000"/>
                </a:solidFill>
              </a:rPr>
              <a:t>Өнөөдрийн хичээл</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9179" y="6609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49777"/>
            <a:ext cx="983695" cy="648072"/>
          </a:xfrm>
          <a:prstGeom prst="rect">
            <a:avLst/>
          </a:prstGeom>
          <a:noFill/>
        </p:spPr>
      </p:pic>
      <p:sp>
        <p:nvSpPr>
          <p:cNvPr id="17" name="TextBox 16"/>
          <p:cNvSpPr txBox="1"/>
          <p:nvPr/>
        </p:nvSpPr>
        <p:spPr>
          <a:xfrm>
            <a:off x="380230" y="1268929"/>
            <a:ext cx="8352928" cy="3996491"/>
          </a:xfrm>
          <a:prstGeom prst="rect">
            <a:avLst/>
          </a:prstGeom>
          <a:noFill/>
        </p:spPr>
        <p:txBody>
          <a:bodyPr wrap="square">
            <a:spAutoFit/>
          </a:bodyPr>
          <a:lstStyle/>
          <a:p>
            <a:pPr xmlns:a="http://schemas.openxmlformats.org/drawingml/2006/main" lvl="0">
              <a:defRPr/>
            </a:pPr>
            <a:r xmlns:a="http://schemas.openxmlformats.org/drawingml/2006/main">
              <a:rPr altLang="ko-KR" lang="mn" sz="2800">
                <a:solidFill>
                  <a:schemeClr val="tx1">
                    <a:lumMod val="65000"/>
                    <a:lumOff val="35000"/>
                  </a:schemeClr>
                </a:solidFill>
              </a:rPr>
              <a:t>Тийм учраас Есүс шавь нараа: 1) тэдэнд Бурханы үгийг заах, 2) сурсан зүйлийнхээ дагуу сайн мэдээг номлох, 3) Бурханы хаант улсын хүчийг тунхаглахад хүргэхийн тулд сонгосон юм. Эдгээр шалтгааны улмаас Есүс шавь нараа сонгосон.</a:t>
            </a:r>
            <a:r xmlns:a="http://schemas.openxmlformats.org/drawingml/2006/main">
              <a:rPr altLang="en-US" lang="mn" sz="2800">
                <a:solidFill>
                  <a:schemeClr val="tx1">
                    <a:lumMod val="65000"/>
                    <a:lumOff val="35000"/>
                  </a:schemeClr>
                </a:solidFill>
              </a:rPr>
              <a:t> </a:t>
            </a:r>
            <a:r xmlns:a="http://schemas.openxmlformats.org/drawingml/2006/main">
              <a:rPr altLang="ko-KR" lang="mn" sz="2800">
                <a:solidFill>
                  <a:schemeClr val="tx1">
                    <a:lumMod val="65000"/>
                    <a:lumOff val="35000"/>
                  </a:schemeClr>
                </a:solidFill>
              </a:rPr>
              <a:t>Бид бас Есүсийн шавь нар.</a:t>
            </a:r>
            <a:endParaRPr xmlns:a="http://schemas.openxmlformats.org/drawingml/2006/main" altLang="ko-KR" lang="en-US" sz="2800">
              <a:solidFill>
                <a:schemeClr val="tx1">
                  <a:lumMod val="65000"/>
                  <a:lumOff val="35000"/>
                </a:schemeClr>
              </a:solidFill>
            </a:endParaRPr>
          </a:p>
          <a:p>
            <a:pPr xmlns:a="http://schemas.openxmlformats.org/drawingml/2006/main" lvl="0">
              <a:defRPr/>
            </a:pPr>
            <a:r xmlns:a="http://schemas.openxmlformats.org/drawingml/2006/main">
              <a:rPr altLang="ko-KR" lang="mn" sz="2800">
                <a:solidFill>
                  <a:schemeClr val="tx1">
                    <a:lumMod val="65000"/>
                    <a:lumOff val="35000"/>
                  </a:schemeClr>
                </a:solidFill>
              </a:rPr>
              <a:t>Бидний ажил бол Есүсийн арван хоёр шавийн ажилтай адил юм.</a:t>
            </a:r>
            <a:endParaRPr xmlns:a="http://schemas.openxmlformats.org/drawingml/2006/main" altLang="ko-KR" lang="en-US" sz="2800">
              <a:solidFill>
                <a:schemeClr val="tx1">
                  <a:lumMod val="65000"/>
                  <a:lumOff val="35000"/>
                </a:schemeClr>
              </a:solidFill>
            </a:endParaRPr>
          </a:p>
          <a:p>
            <a:pPr xmlns:a="http://schemas.openxmlformats.org/drawingml/2006/main" lvl="0">
              <a:defRPr/>
            </a:pPr>
            <a:r xmlns:a="http://schemas.openxmlformats.org/drawingml/2006/main">
              <a:rPr altLang="ko-KR" lang="mn" sz="2800">
                <a:solidFill>
                  <a:schemeClr val="tx1">
                    <a:lumMod val="65000"/>
                    <a:lumOff val="35000"/>
                  </a:schemeClr>
                </a:solidFill>
              </a:rPr>
              <a:t>Өнөөдрөөс эхлэн шавийн амьдралаар амьдарцгаая </a:t>
            </a:r>
            <a:r xmlns:a="http://schemas.openxmlformats.org/drawingml/2006/main">
              <a:rPr altLang="ko-KR" lang="mn" sz="3200">
                <a:solidFill>
                  <a:schemeClr val="tx1">
                    <a:lumMod val="65000"/>
                    <a:lumOff val="35000"/>
                  </a:schemeClr>
                </a:solidFill>
              </a:rPr>
              <a:t>.</a:t>
            </a:r>
            <a:r xmlns:a="http://schemas.openxmlformats.org/drawingml/2006/main">
              <a:rPr altLang="en-US" lang="mn" sz="3200">
                <a:solidFill>
                  <a:schemeClr val="tx1">
                    <a:lumMod val="65000"/>
                    <a:lumOff val="35000"/>
                  </a:schemeClr>
                </a:solidFill>
              </a:rPr>
              <a:t> </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5188" y="182285"/>
            <a:ext cx="4053592" cy="568285"/>
          </a:xfrm>
          <a:prstGeom prst="rect">
            <a:avLst/>
          </a:prstGeom>
          <a:noFill/>
        </p:spPr>
        <p:txBody>
          <a:bodyPr wrap="square">
            <a:spAutoFit/>
          </a:bodyPr>
          <a:lstStyle/>
          <a:p>
            <a:pPr xmlns:a="http://schemas.openxmlformats.org/drawingml/2006/main" algn="ctr">
              <a:defRPr/>
            </a:pPr>
            <a:r xmlns:a="http://schemas.openxmlformats.org/drawingml/2006/main">
              <a:rPr altLang="ko-KR" lang="mn" sz="3200"/>
              <a:t>Есүс гэж хэн бэ?</a:t>
            </a:r>
            <a:r xmlns:a="http://schemas.openxmlformats.org/drawingml/2006/main">
              <a:rPr altLang="en-US" lang="mn"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0925" y="5739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3341"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mn" sz="3600">
                <a:solidFill>
                  <a:srgbClr val="0070c0"/>
                </a:solidFill>
              </a:rPr>
              <a:t>Есүс</a:t>
            </a:r>
            <a:r xmlns:a="http://schemas.openxmlformats.org/drawingml/2006/main">
              <a:rPr altLang="en-US" lang="mn" sz="3600">
                <a:solidFill>
                  <a:srgbClr val="0070c0"/>
                </a:solidFill>
              </a:rPr>
              <a:t> </a:t>
            </a:r>
            <a:r xmlns:a="http://schemas.openxmlformats.org/drawingml/2006/main">
              <a:rPr altLang="ko-KR" lang="mn" sz="3600">
                <a:solidFill>
                  <a:srgbClr val="0070c0"/>
                </a:solidFill>
              </a:rPr>
              <a:t>нь…</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mn" sz="3600">
                <a:solidFill>
                  <a:schemeClr val="tx1">
                    <a:lumMod val="65000"/>
                    <a:lumOff val="35000"/>
                  </a:schemeClr>
                </a:solidFill>
              </a:rPr>
              <a:t>Есүс бол Есүсийн шавь нар шиг өсөхийн тулд бидэнд тэнгэрийн үнэнийг заадаг хүн юм.</a:t>
            </a:r>
            <a:r xmlns:a="http://schemas.openxmlformats.org/drawingml/2006/main">
              <a:rPr altLang="en-US" lang="mn" sz="3600">
                <a:solidFill>
                  <a:schemeClr val="tx1">
                    <a:lumMod val="65000"/>
                    <a:lumOff val="35000"/>
                  </a:schemeClr>
                </a:solidFill>
              </a:rPr>
              <a:t> </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mn" sz="4000">
                <a:solidFill>
                  <a:srgbClr val="ff0000"/>
                </a:solidFill>
              </a:rPr>
              <a:t>Өнөөдрийн асуулт хариулт</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6379" y="6745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mn" sz="3200">
                <a:solidFill>
                  <a:schemeClr val="tx1">
                    <a:lumMod val="65000"/>
                    <a:lumOff val="35000"/>
                  </a:schemeClr>
                </a:solidFill>
              </a:rPr>
              <a:t>Есүс хэдэн шавиа элчээр сонгосон бэ (илгээгдсэн хүмүүс)?</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mn" sz="2800">
                <a:solidFill>
                  <a:schemeClr val="tx1">
                    <a:lumMod val="65000"/>
                    <a:lumOff val="35000"/>
                  </a:schemeClr>
                </a:solidFill>
              </a:rPr>
              <a:t>① </a:t>
            </a:r>
            <a:r xmlns:a="http://schemas.openxmlformats.org/drawingml/2006/main">
              <a:rPr altLang="ko-KR" lang="mn" sz="2800">
                <a:solidFill>
                  <a:schemeClr val="tx1">
                    <a:lumMod val="65000"/>
                    <a:lumOff val="35000"/>
                  </a:schemeClr>
                </a:solidFill>
              </a:rPr>
              <a:t>арав</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mn" sz="2800">
                <a:solidFill>
                  <a:schemeClr val="tx1">
                    <a:lumMod val="65000"/>
                    <a:lumOff val="35000"/>
                  </a:schemeClr>
                </a:solidFill>
              </a:rPr>
              <a:t>② </a:t>
            </a:r>
            <a:r xmlns:a="http://schemas.openxmlformats.org/drawingml/2006/main">
              <a:rPr altLang="ko-KR" lang="mn" sz="2800">
                <a:solidFill>
                  <a:schemeClr val="tx1">
                    <a:lumMod val="65000"/>
                    <a:lumOff val="35000"/>
                  </a:schemeClr>
                </a:solidFill>
              </a:rPr>
              <a:t>арван нэгэн</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39009"/>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n" sz="2800">
                <a:solidFill>
                  <a:schemeClr val="tx1">
                    <a:lumMod val="65000"/>
                    <a:lumOff val="35000"/>
                  </a:schemeClr>
                </a:solidFill>
              </a:rPr>
              <a:t>③ </a:t>
            </a:r>
            <a:r xmlns:a="http://schemas.openxmlformats.org/drawingml/2006/main">
              <a:rPr altLang="ko-KR" lang="mn" sz="2800">
                <a:solidFill>
                  <a:schemeClr val="tx1">
                    <a:lumMod val="65000"/>
                    <a:lumOff val="35000"/>
                  </a:schemeClr>
                </a:solidFill>
              </a:rPr>
              <a:t>арван хоёр</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n" sz="2800">
                <a:solidFill>
                  <a:schemeClr val="tx1">
                    <a:lumMod val="65000"/>
                    <a:lumOff val="35000"/>
                  </a:schemeClr>
                </a:solidFill>
              </a:rPr>
              <a:t>④ </a:t>
            </a:r>
            <a:r xmlns:a="http://schemas.openxmlformats.org/drawingml/2006/main">
              <a:rPr altLang="ko-KR" lang="mn" sz="2800">
                <a:solidFill>
                  <a:schemeClr val="tx1">
                    <a:lumMod val="65000"/>
                    <a:lumOff val="35000"/>
                  </a:schemeClr>
                </a:solidFill>
              </a:rPr>
              <a:t>арван дөрөв</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52871"/>
            <a:ext cx="8712968" cy="512499"/>
          </a:xfrm>
          <a:prstGeom prst="rect">
            <a:avLst/>
          </a:prstGeom>
          <a:noFill/>
        </p:spPr>
        <p:txBody>
          <a:bodyPr wrap="square">
            <a:spAutoFit/>
          </a:bodyPr>
          <a:lstStyle/>
          <a:p>
            <a:pPr xmlns:a="http://schemas.openxmlformats.org/drawingml/2006/main" lvl="0">
              <a:defRPr/>
            </a:pPr>
            <a:r xmlns:a="http://schemas.openxmlformats.org/drawingml/2006/main">
              <a:rPr altLang="en-US" lang="mn" sz="2800">
                <a:solidFill>
                  <a:srgbClr val="ff0000"/>
                </a:solidFill>
              </a:rPr>
              <a:t>③ </a:t>
            </a:r>
            <a:r xmlns:a="http://schemas.openxmlformats.org/drawingml/2006/main">
              <a:rPr altLang="ko-KR" lang="mn" sz="2800">
                <a:solidFill>
                  <a:srgbClr val="ff0000"/>
                </a:solidFill>
              </a:rPr>
              <a:t>арван хоёр</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6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n" sz="4000">
                <a:solidFill>
                  <a:srgbClr val="ff0000"/>
                </a:solidFill>
              </a:rPr>
              <a:t>Өнөөдрийн үг</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9916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835696" y="49777"/>
            <a:ext cx="983695" cy="648072"/>
          </a:xfrm>
          <a:prstGeom prst="rect">
            <a:avLst/>
          </a:prstGeom>
          <a:noFill/>
        </p:spPr>
      </p:pic>
      <p:sp>
        <p:nvSpPr>
          <p:cNvPr id="23" name="TextBox 22"/>
          <p:cNvSpPr txBox="1"/>
          <p:nvPr/>
        </p:nvSpPr>
        <p:spPr>
          <a:xfrm>
            <a:off x="467543" y="980728"/>
            <a:ext cx="8208912" cy="4479390"/>
          </a:xfrm>
          <a:prstGeom prst="rect">
            <a:avLst/>
          </a:prstGeom>
          <a:noFill/>
        </p:spPr>
        <p:txBody>
          <a:bodyPr wrap="square">
            <a:spAutoFit/>
          </a:bodyPr>
          <a:lstStyle/>
          <a:p>
            <a:pPr xmlns:a="http://schemas.openxmlformats.org/drawingml/2006/main" lvl="0">
              <a:defRPr/>
            </a:pPr>
            <a:r xmlns:a="http://schemas.openxmlformats.org/drawingml/2006/main">
              <a:rPr altLang="ko-KR" lang="mn" sz="3600">
                <a:solidFill>
                  <a:schemeClr val="tx1">
                    <a:lumMod val="65000"/>
                    <a:lumOff val="35000"/>
                  </a:schemeClr>
                </a:solidFill>
              </a:rPr>
              <a:t>Тэр өдрүүдийн нэг Есүс залбирахаар уулын энгэрт гарч шөнөжингөө Бурханд залбирав.</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mn" sz="3600">
                <a:solidFill>
                  <a:schemeClr val="tx1">
                    <a:lumMod val="65000"/>
                    <a:lumOff val="35000"/>
                  </a:schemeClr>
                </a:solidFill>
              </a:rPr>
              <a:t>Өглөө болоход тэрээр шавь нараа дуудаж, тэднээс арван хоёрыг сонгон, элчээр томилов.</a:t>
            </a:r>
            <a:endParaRPr xmlns:a="http://schemas.openxmlformats.org/drawingml/2006/main" altLang="ko-KR" lang="en-US" sz="3600">
              <a:solidFill>
                <a:schemeClr val="tx1">
                  <a:lumMod val="65000"/>
                  <a:lumOff val="35000"/>
                </a:schemeClr>
              </a:solidFill>
            </a:endParaRPr>
          </a:p>
          <a:p>
            <a:pPr lvl="0">
              <a:defRPr/>
            </a:pPr>
            <a:endParaRPr altLang="en-US" lang="ko-KR" sz="3600">
              <a:solidFill>
                <a:schemeClr val="tx1">
                  <a:lumMod val="65000"/>
                  <a:lumOff val="35000"/>
                </a:schemeClr>
              </a:solidFill>
            </a:endParaRPr>
          </a:p>
        </p:txBody>
      </p:sp>
      <p:sp>
        <p:nvSpPr>
          <p:cNvPr id="24" name="TextBox 23"/>
          <p:cNvSpPr txBox="1"/>
          <p:nvPr/>
        </p:nvSpPr>
        <p:spPr>
          <a:xfrm>
            <a:off x="4684041" y="5633640"/>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mn" sz="2800">
                <a:solidFill>
                  <a:schemeClr val="tx1">
                    <a:lumMod val="65000"/>
                    <a:lumOff val="35000"/>
                  </a:schemeClr>
                </a:solidFill>
              </a:rPr>
              <a:t>Лук</a:t>
            </a:r>
            <a:r xmlns:a="http://schemas.openxmlformats.org/drawingml/2006/main">
              <a:rPr altLang="en-US" lang="mn" sz="2800">
                <a:solidFill>
                  <a:schemeClr val="tx1">
                    <a:lumMod val="65000"/>
                    <a:lumOff val="35000"/>
                  </a:schemeClr>
                </a:solidFill>
              </a:rPr>
              <a:t> </a:t>
            </a:r>
            <a:r xmlns:a="http://schemas.openxmlformats.org/drawingml/2006/main">
              <a:rPr altLang="ko-KR" lang="mn" sz="2800">
                <a:solidFill>
                  <a:schemeClr val="tx1">
                    <a:lumMod val="65000"/>
                    <a:lumOff val="35000"/>
                  </a:schemeClr>
                </a:solidFill>
              </a:rPr>
              <a:t>6:</a:t>
            </a:r>
            <a:r xmlns:a="http://schemas.openxmlformats.org/drawingml/2006/main">
              <a:rPr altLang="en-US" lang="mn" sz="2800">
                <a:solidFill>
                  <a:schemeClr val="tx1">
                    <a:lumMod val="65000"/>
                    <a:lumOff val="35000"/>
                  </a:schemeClr>
                </a:solidFill>
              </a:rPr>
              <a:t> </a:t>
            </a:r>
            <a:r xmlns:a="http://schemas.openxmlformats.org/drawingml/2006/main">
              <a:rPr altLang="ko-KR" lang="mn" sz="2800">
                <a:solidFill>
                  <a:schemeClr val="tx1">
                    <a:lumMod val="65000"/>
                    <a:lumOff val="35000"/>
                  </a:schemeClr>
                </a:solidFill>
              </a:rPr>
              <a:t>12-13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mn" altLang="ko-KR" b="1">
                <a:solidFill>
                  <a:schemeClr val="tx1">
                    <a:lumMod val="50000"/>
                    <a:lumOff val="50000"/>
                  </a:schemeClr>
                </a:solidFill>
              </a:rPr>
              <a:t>№ 60 Бурханы үг</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2768704"/>
          </a:xfrm>
          <a:prstGeom prst="rect">
            <a:avLst/>
          </a:prstGeom>
          <a:noFill/>
        </p:spPr>
        <p:txBody>
          <a:bodyPr wrap="square">
            <a:spAutoFit/>
          </a:bodyPr>
          <a:lstStyle/>
          <a:p>
            <a:pPr xmlns:a="http://schemas.openxmlformats.org/drawingml/2006/main" algn="ctr">
              <a:defRPr/>
            </a:pPr>
            <a:r xmlns:a="http://schemas.openxmlformats.org/drawingml/2006/main">
              <a:rPr lang="mn" altLang="ko-KR" sz="4400"/>
              <a:t>Есүс ууланд заасан Сайн мэдээ.</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3923928" y="1907599"/>
            <a:ext cx="5232422" cy="390977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n" sz="4000">
                <a:solidFill>
                  <a:srgbClr val="ff0000"/>
                </a:solidFill>
              </a:rPr>
              <a:t>Өнөөдрийн үг</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5355" y="3982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467544" y="1201682"/>
            <a:ext cx="8208912" cy="3379446"/>
          </a:xfrm>
          <a:prstGeom prst="rect">
            <a:avLst/>
          </a:prstGeom>
          <a:noFill/>
        </p:spPr>
        <p:txBody>
          <a:bodyPr wrap="square">
            <a:spAutoFit/>
          </a:bodyPr>
          <a:lstStyle/>
          <a:p>
            <a:pPr xmlns:a="http://schemas.openxmlformats.org/drawingml/2006/main" lvl="0">
              <a:defRPr/>
            </a:pPr>
            <a:r xmlns:a="http://schemas.openxmlformats.org/drawingml/2006/main">
              <a:rPr altLang="ko-KR" lang="mn" sz="3600">
                <a:solidFill>
                  <a:schemeClr val="tx1">
                    <a:lumMod val="65000"/>
                    <a:lumOff val="35000"/>
                  </a:schemeClr>
                </a:solidFill>
              </a:rPr>
              <a:t>Одоо тэр олныг хараад уулын энгэрт гарч суув. Шавь нар нь түүн дээр ирж,</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mn" sz="3600">
                <a:solidFill>
                  <a:schemeClr val="tx1">
                    <a:lumMod val="65000"/>
                    <a:lumOff val="35000"/>
                  </a:schemeClr>
                </a:solidFill>
              </a:rPr>
              <a:t>Тэр тэдэнд зааж эхлэв:</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mn" sz="3600">
                <a:solidFill>
                  <a:schemeClr val="tx1">
                    <a:lumMod val="65000"/>
                    <a:lumOff val="35000"/>
                  </a:schemeClr>
                </a:solidFill>
              </a:rPr>
              <a:t>"Сүнсний ядуу хүмүүс ерөөлтэй еэ, учир нь тэнгэрийн хаанчлал тэднийх юм.</a:t>
            </a:r>
            <a:endParaRPr xmlns:a="http://schemas.openxmlformats.org/drawingml/2006/main" altLang="ko-KR" lang="en-US" sz="3600">
              <a:solidFill>
                <a:schemeClr val="tx1">
                  <a:lumMod val="65000"/>
                  <a:lumOff val="35000"/>
                </a:schemeClr>
              </a:solidFill>
            </a:endParaRPr>
          </a:p>
        </p:txBody>
      </p:sp>
      <p:sp>
        <p:nvSpPr>
          <p:cNvPr id="24" name="TextBox 23"/>
          <p:cNvSpPr txBox="1"/>
          <p:nvPr/>
        </p:nvSpPr>
        <p:spPr>
          <a:xfrm>
            <a:off x="4952296" y="5251551"/>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mn" sz="2800">
                <a:solidFill>
                  <a:schemeClr val="tx1">
                    <a:lumMod val="65000"/>
                    <a:lumOff val="35000"/>
                  </a:schemeClr>
                </a:solidFill>
              </a:rPr>
              <a:t>Матай</a:t>
            </a:r>
            <a:r xmlns:a="http://schemas.openxmlformats.org/drawingml/2006/main">
              <a:rPr altLang="en-US" lang="mn" sz="2800">
                <a:solidFill>
                  <a:schemeClr val="tx1">
                    <a:lumMod val="65000"/>
                    <a:lumOff val="35000"/>
                  </a:schemeClr>
                </a:solidFill>
              </a:rPr>
              <a:t> </a:t>
            </a:r>
            <a:r xmlns:a="http://schemas.openxmlformats.org/drawingml/2006/main">
              <a:rPr altLang="ko-KR" lang="mn" sz="2800">
                <a:solidFill>
                  <a:schemeClr val="tx1">
                    <a:lumMod val="65000"/>
                    <a:lumOff val="35000"/>
                  </a:schemeClr>
                </a:solidFill>
              </a:rPr>
              <a:t>5:1-3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999112"/>
          </a:xfrm>
          <a:prstGeom prst="rect">
            <a:avLst/>
          </a:prstGeom>
          <a:noFill/>
        </p:spPr>
        <p:txBody>
          <a:bodyPr wrap="square">
            <a:spAutoFit/>
          </a:bodyPr>
          <a:lstStyle/>
          <a:p>
            <a:pPr xmlns:a="http://schemas.openxmlformats.org/drawingml/2006/main" lvl="0">
              <a:defRPr/>
            </a:pPr>
            <a:r xmlns:a="http://schemas.openxmlformats.org/drawingml/2006/main">
              <a:rPr lang="mn" altLang="ko-KR" sz="3000">
                <a:solidFill>
                  <a:schemeClr val="tx1">
                    <a:lumMod val="65000"/>
                    <a:lumOff val="35000"/>
                  </a:schemeClr>
                </a:solidFill>
              </a:rPr>
              <a:t>Есүс ууланд цугласан олонд Бурханы хаанчлалын хүмүүс шиг хэрхэн амьдрахыг заасан.</a:t>
            </a:r>
            <a:endParaRPr xmlns:a="http://schemas.openxmlformats.org/drawingml/2006/main" lang="ko-KR" altLang="en-US" sz="30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5266" y="620688"/>
            <a:ext cx="9144000" cy="50131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637" y="5661248"/>
            <a:ext cx="9070726" cy="1556797"/>
          </a:xfrm>
          <a:prstGeom prst="rect">
            <a:avLst/>
          </a:prstGeom>
          <a:noFill/>
        </p:spPr>
        <p:txBody>
          <a:bodyPr wrap="square">
            <a:spAutoFit/>
          </a:bodyPr>
          <a:lstStyle/>
          <a:p>
            <a:pPr xmlns:a="http://schemas.openxmlformats.org/drawingml/2006/main" lvl="0">
              <a:defRPr/>
            </a:pPr>
            <a:r xmlns:a="http://schemas.openxmlformats.org/drawingml/2006/main">
              <a:rPr lang="mn" altLang="ko-KR" sz="3200">
                <a:solidFill>
                  <a:schemeClr val="tx1">
                    <a:lumMod val="65000"/>
                    <a:lumOff val="35000"/>
                  </a:schemeClr>
                </a:solidFill>
              </a:rPr>
              <a:t>"Сүнсний ядуу хүмүүс ерөөлтэй еэ, учир нь тэнгэрийн хаанчлал тэднийх юм.</a:t>
            </a:r>
            <a:endParaRPr xmlns:a="http://schemas.openxmlformats.org/drawingml/2006/main" lang="en-US" altLang="ko-KR" sz="3200">
              <a:solidFill>
                <a:schemeClr val="tx1">
                  <a:lumMod val="65000"/>
                  <a:lumOff val="35000"/>
                </a:schemeClr>
              </a:solidFill>
            </a:endParaRPr>
          </a:p>
          <a:p>
            <a:pPr lvl="0">
              <a:defRPr/>
            </a:pPr>
            <a:endParaRPr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323528" y="548680"/>
            <a:ext cx="8064896" cy="463774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40722"/>
          </a:xfrm>
          <a:prstGeom prst="rect">
            <a:avLst/>
          </a:prstGeom>
          <a:noFill/>
        </p:spPr>
        <p:txBody>
          <a:bodyPr wrap="square">
            <a:spAutoFit/>
          </a:bodyPr>
          <a:lstStyle/>
          <a:p>
            <a:pPr xmlns:a="http://schemas.openxmlformats.org/drawingml/2006/main" lvl="0">
              <a:defRPr/>
            </a:pPr>
            <a:r xmlns:a="http://schemas.openxmlformats.org/drawingml/2006/main">
              <a:rPr lang="mn" altLang="ko-KR" sz="2800">
                <a:solidFill>
                  <a:schemeClr val="tx1">
                    <a:lumMod val="65000"/>
                    <a:lumOff val="35000"/>
                  </a:schemeClr>
                </a:solidFill>
              </a:rPr>
              <a:t>Тэнгэр элч нарын хэлснээр Есүс тэвшинд эрүүл саруул төрсөн.</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6147" y="5072417"/>
            <a:ext cx="9107238" cy="1793203"/>
          </a:xfrm>
          <a:prstGeom prst="rect">
            <a:avLst/>
          </a:prstGeom>
          <a:noFill/>
        </p:spPr>
        <p:txBody>
          <a:bodyPr wrap="square">
            <a:spAutoFit/>
          </a:bodyPr>
          <a:lstStyle/>
          <a:p>
            <a:pPr xmlns:a="http://schemas.openxmlformats.org/drawingml/2006/main" lvl="0">
              <a:defRPr/>
            </a:pPr>
            <a:r xmlns:a="http://schemas.openxmlformats.org/drawingml/2006/main">
              <a:rPr lang="mn" altLang="ko-KR" sz="2800">
                <a:solidFill>
                  <a:schemeClr val="tx1">
                    <a:lumMod val="65000"/>
                    <a:lumOff val="35000"/>
                  </a:schemeClr>
                </a:solidFill>
              </a:rPr>
              <a:t>Чи шүдээ шүдээ төлж сурсан ч баруун хацраа цохисон хүнд зүүн хацраа өгөөрэй гэж хэлье. Тэгвэл та нар Бурханы хүүхдүүд болно!</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703990" y="620688"/>
            <a:ext cx="5699258" cy="42484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537516"/>
            <a:ext cx="9053611" cy="1384995"/>
          </a:xfrm>
          <a:prstGeom prst="rect">
            <a:avLst/>
          </a:prstGeom>
          <a:noFill/>
        </p:spPr>
        <p:txBody>
          <a:bodyPr wrap="square">
            <a:spAutoFit/>
          </a:bodyPr>
          <a:lstStyle/>
          <a:p>
            <a:pPr xmlns:a="http://schemas.openxmlformats.org/drawingml/2006/main" lvl="0">
              <a:defRPr/>
            </a:pPr>
            <a:r xmlns:a="http://schemas.openxmlformats.org/drawingml/2006/main">
              <a:rPr lang="mn" altLang="ko-KR" sz="2800">
                <a:solidFill>
                  <a:schemeClr val="tx1">
                    <a:lumMod val="65000"/>
                    <a:lumOff val="35000"/>
                  </a:schemeClr>
                </a:solidFill>
              </a:rPr>
              <a:t>Агаар дахь шувуудыг хараарай. Шувууд фермийн ажил хийдэггүй ч Бурхан тэднийг бүгдийг нь тэжээдэг. Тэр чамайг шувуудаас илүү халамжлахгүй гэж үү!</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5375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517232"/>
            <a:ext cx="9053611" cy="1462688"/>
          </a:xfrm>
          <a:prstGeom prst="rect">
            <a:avLst/>
          </a:prstGeom>
          <a:noFill/>
        </p:spPr>
        <p:txBody>
          <a:bodyPr wrap="square">
            <a:spAutoFit/>
          </a:bodyPr>
          <a:lstStyle/>
          <a:p>
            <a:pPr xmlns:a="http://schemas.openxmlformats.org/drawingml/2006/main" lvl="0">
              <a:defRPr/>
            </a:pPr>
            <a:r xmlns:a="http://schemas.openxmlformats.org/drawingml/2006/main">
              <a:rPr lang="mn" altLang="ko-KR" sz="3000">
                <a:solidFill>
                  <a:schemeClr val="tx1">
                    <a:lumMod val="65000"/>
                    <a:lumOff val="35000"/>
                  </a:schemeClr>
                </a:solidFill>
              </a:rPr>
              <a:t>Хүмүүс Есүсийн сургаалыг маш их гайхшруулсан. Учир нь Есүс жирийн Библийн багш нараас ялгаатай эрх мэдэлтэй байсан.</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0" y="332657"/>
            <a:ext cx="9144000" cy="504056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n" sz="4000">
                <a:solidFill>
                  <a:srgbClr val="ff0000"/>
                </a:solidFill>
              </a:rPr>
              <a:t>Өнөөдрийн хичээл</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6379" y="6159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71983"/>
            <a:ext cx="983695" cy="648072"/>
          </a:xfrm>
          <a:prstGeom prst="rect">
            <a:avLst/>
          </a:prstGeom>
          <a:noFill/>
        </p:spPr>
      </p:pic>
      <p:sp>
        <p:nvSpPr>
          <p:cNvPr id="17" name="TextBox 16"/>
          <p:cNvSpPr txBox="1"/>
          <p:nvPr/>
        </p:nvSpPr>
        <p:spPr>
          <a:xfrm>
            <a:off x="380230" y="1268929"/>
            <a:ext cx="8352928" cy="3510716"/>
          </a:xfrm>
          <a:prstGeom prst="rect">
            <a:avLst/>
          </a:prstGeom>
          <a:noFill/>
        </p:spPr>
        <p:txBody>
          <a:bodyPr wrap="square">
            <a:spAutoFit/>
          </a:bodyPr>
          <a:lstStyle/>
          <a:p>
            <a:pPr xmlns:a="http://schemas.openxmlformats.org/drawingml/2006/main" algn="ctr">
              <a:defRPr/>
            </a:pPr>
            <a:r xmlns:a="http://schemas.openxmlformats.org/drawingml/2006/main">
              <a:rPr altLang="ko-KR" lang="mn" sz="3200">
                <a:solidFill>
                  <a:schemeClr val="tx1">
                    <a:lumMod val="65000"/>
                    <a:lumOff val="35000"/>
                  </a:schemeClr>
                </a:solidFill>
              </a:rPr>
              <a:t>Есүс бидэнд хэлдэг</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n" sz="3200">
                <a:solidFill>
                  <a:schemeClr val="tx1">
                    <a:lumMod val="65000"/>
                    <a:lumOff val="35000"/>
                  </a:schemeClr>
                </a:solidFill>
              </a:rPr>
              <a:t>Бурханы хүмүүсийн амьдрал дэлхийнхээс өөр гэдгийг.</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n" sz="3200">
                <a:solidFill>
                  <a:schemeClr val="tx1">
                    <a:lumMod val="65000"/>
                    <a:lumOff val="35000"/>
                  </a:schemeClr>
                </a:solidFill>
              </a:rPr>
              <a:t>Есүст итгэдэггүй хүмүүсээс бидний амьдралд ямар нэгэн ялгаа бий юу?</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n" sz="3200">
                <a:solidFill>
                  <a:schemeClr val="tx1">
                    <a:lumMod val="65000"/>
                    <a:lumOff val="35000"/>
                  </a:schemeClr>
                </a:solidFill>
              </a:rPr>
              <a:t>Өөрсдийгөө харж, Бурханы хаант улсад зохистой амьдралаар амьдарцгаая.</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205543"/>
            <a:ext cx="4053592" cy="573602"/>
          </a:xfrm>
          <a:prstGeom prst="rect">
            <a:avLst/>
          </a:prstGeom>
          <a:noFill/>
        </p:spPr>
        <p:txBody>
          <a:bodyPr wrap="square">
            <a:spAutoFit/>
          </a:bodyPr>
          <a:lstStyle/>
          <a:p>
            <a:pPr xmlns:a="http://schemas.openxmlformats.org/drawingml/2006/main" algn="ctr">
              <a:defRPr/>
            </a:pPr>
            <a:r xmlns:a="http://schemas.openxmlformats.org/drawingml/2006/main">
              <a:rPr altLang="ko-KR" lang="mn" sz="3200"/>
              <a:t>Есүс гэж хэн бэ?</a:t>
            </a:r>
            <a:r xmlns:a="http://schemas.openxmlformats.org/drawingml/2006/main">
              <a:rPr altLang="en-US" lang="mn"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65101"/>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835696" y="2384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mn" sz="3600">
                <a:solidFill>
                  <a:srgbClr val="0070c0"/>
                </a:solidFill>
              </a:rPr>
              <a:t>Есүс..</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mn" sz="3600">
                <a:solidFill>
                  <a:schemeClr val="tx1">
                    <a:lumMod val="65000"/>
                    <a:lumOff val="35000"/>
                  </a:schemeClr>
                </a:solidFill>
              </a:rPr>
              <a:t>Есүс бол Бурханы хаант улсын хүмүүс шиг амьдрахын тулд биднийг өөрчилсөн хүн юм.</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mn" sz="4000"/>
              <a:t>Өнөөдрийн асуулт хариулт</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50373" y="11788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71132"/>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mn" sz="3200">
                <a:solidFill>
                  <a:schemeClr val="tx1">
                    <a:lumMod val="65000"/>
                    <a:lumOff val="35000"/>
                  </a:schemeClr>
                </a:solidFill>
              </a:rPr>
              <a:t>Сэтгэлийн ядуу хүмүүс юу авч чадах вэ?</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mn" sz="2800">
                <a:solidFill>
                  <a:schemeClr val="tx1">
                    <a:lumMod val="65000"/>
                    <a:lumOff val="35000"/>
                  </a:schemeClr>
                </a:solidFill>
              </a:rPr>
              <a:t>① </a:t>
            </a:r>
            <a:r xmlns:a="http://schemas.openxmlformats.org/drawingml/2006/main">
              <a:rPr altLang="ko-KR" lang="mn" sz="2800">
                <a:solidFill>
                  <a:schemeClr val="tx1">
                    <a:lumMod val="65000"/>
                    <a:lumOff val="35000"/>
                  </a:schemeClr>
                </a:solidFill>
              </a:rPr>
              <a:t>мөнгө</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mn" sz="2800">
                <a:solidFill>
                  <a:schemeClr val="tx1">
                    <a:lumMod val="65000"/>
                    <a:lumOff val="35000"/>
                  </a:schemeClr>
                </a:solidFill>
              </a:rPr>
              <a:t>② </a:t>
            </a:r>
            <a:r xmlns:a="http://schemas.openxmlformats.org/drawingml/2006/main">
              <a:rPr altLang="ko-KR" lang="mn" sz="2800">
                <a:solidFill>
                  <a:schemeClr val="tx1">
                    <a:lumMod val="65000"/>
                    <a:lumOff val="35000"/>
                  </a:schemeClr>
                </a:solidFill>
              </a:rPr>
              <a:t>хоол</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n" sz="2800">
                <a:solidFill>
                  <a:schemeClr val="tx1">
                    <a:lumMod val="65000"/>
                    <a:lumOff val="35000"/>
                  </a:schemeClr>
                </a:solidFill>
              </a:rPr>
              <a:t>③ </a:t>
            </a:r>
            <a:r xmlns:a="http://schemas.openxmlformats.org/drawingml/2006/main">
              <a:rPr altLang="ko-KR" lang="mn" sz="2800">
                <a:solidFill>
                  <a:schemeClr val="tx1">
                    <a:lumMod val="65000"/>
                    <a:lumOff val="35000"/>
                  </a:schemeClr>
                </a:solidFill>
              </a:rPr>
              <a:t>хүндэтгэл</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n" sz="2800">
                <a:solidFill>
                  <a:schemeClr val="tx1">
                    <a:lumMod val="65000"/>
                    <a:lumOff val="35000"/>
                  </a:schemeClr>
                </a:solidFill>
              </a:rPr>
              <a:t>④ </a:t>
            </a:r>
            <a:r xmlns:a="http://schemas.openxmlformats.org/drawingml/2006/main">
              <a:rPr altLang="ko-KR" lang="mn" sz="2800">
                <a:solidFill>
                  <a:schemeClr val="tx1">
                    <a:lumMod val="65000"/>
                    <a:lumOff val="35000"/>
                  </a:schemeClr>
                </a:solidFill>
              </a:rPr>
              <a:t>Бурханы хаант улс</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53314"/>
            <a:ext cx="8712968" cy="512156"/>
          </a:xfrm>
          <a:prstGeom prst="rect">
            <a:avLst/>
          </a:prstGeom>
          <a:noFill/>
        </p:spPr>
        <p:txBody>
          <a:bodyPr wrap="square">
            <a:spAutoFit/>
          </a:bodyPr>
          <a:lstStyle/>
          <a:p>
            <a:pPr xmlns:a="http://schemas.openxmlformats.org/drawingml/2006/main" lvl="0">
              <a:defRPr/>
            </a:pPr>
            <a:r xmlns:a="http://schemas.openxmlformats.org/drawingml/2006/main">
              <a:rPr altLang="en-US" lang="mn" sz="2800">
                <a:solidFill>
                  <a:srgbClr val="ff0000"/>
                </a:solidFill>
              </a:rPr>
              <a:t>④ </a:t>
            </a:r>
            <a:r xmlns:a="http://schemas.openxmlformats.org/drawingml/2006/main">
              <a:rPr altLang="ko-KR" lang="mn" sz="2800">
                <a:solidFill>
                  <a:srgbClr val="ff0000"/>
                </a:solidFill>
              </a:rPr>
              <a:t>Бурханы хаант улс</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7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n" sz="4000">
                <a:solidFill>
                  <a:srgbClr val="ff0000"/>
                </a:solidFill>
              </a:rPr>
              <a:t>Өнөөдрийн үг</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5355" y="3982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467544" y="1052736"/>
            <a:ext cx="8208912" cy="3384008"/>
          </a:xfrm>
          <a:prstGeom prst="rect">
            <a:avLst/>
          </a:prstGeom>
          <a:noFill/>
        </p:spPr>
        <p:txBody>
          <a:bodyPr wrap="square">
            <a:spAutoFit/>
          </a:bodyPr>
          <a:lstStyle/>
          <a:p>
            <a:pPr xmlns:a="http://schemas.openxmlformats.org/drawingml/2006/main" lvl="0">
              <a:defRPr/>
            </a:pPr>
            <a:r xmlns:a="http://schemas.openxmlformats.org/drawingml/2006/main">
              <a:rPr altLang="ko-KR" lang="mn" sz="3600">
                <a:solidFill>
                  <a:schemeClr val="tx1">
                    <a:lumMod val="65000"/>
                    <a:lumOff val="35000"/>
                  </a:schemeClr>
                </a:solidFill>
              </a:rPr>
              <a:t>Одоо тэр олныг хараад уулын энгэрт гарч суув. Шавь нар нь түүн дээр ирж,</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mn" sz="3600">
                <a:solidFill>
                  <a:schemeClr val="tx1">
                    <a:lumMod val="65000"/>
                    <a:lumOff val="35000"/>
                  </a:schemeClr>
                </a:solidFill>
              </a:rPr>
              <a:t>Тэр тэдэнд зааж эхлэв:</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mn" sz="3600">
                <a:solidFill>
                  <a:schemeClr val="tx1">
                    <a:lumMod val="65000"/>
                    <a:lumOff val="35000"/>
                  </a:schemeClr>
                </a:solidFill>
              </a:rPr>
              <a:t>"Сүнсний ядуу хүмүүс ерөөлтэй еэ, учир нь тэнгэрийн хаанчлал тэднийх юм.</a:t>
            </a:r>
            <a:endParaRPr xmlns:a="http://schemas.openxmlformats.org/drawingml/2006/main" altLang="ko-KR" lang="en-US" sz="3600">
              <a:solidFill>
                <a:schemeClr val="tx1">
                  <a:lumMod val="65000"/>
                  <a:lumOff val="35000"/>
                </a:schemeClr>
              </a:solidFill>
            </a:endParaRPr>
          </a:p>
        </p:txBody>
      </p:sp>
      <p:sp>
        <p:nvSpPr>
          <p:cNvPr id="24" name="TextBox 23"/>
          <p:cNvSpPr txBox="1"/>
          <p:nvPr/>
        </p:nvSpPr>
        <p:spPr>
          <a:xfrm>
            <a:off x="4952296" y="5251551"/>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mn" sz="2800">
                <a:solidFill>
                  <a:schemeClr val="tx1">
                    <a:lumMod val="65000"/>
                    <a:lumOff val="35000"/>
                  </a:schemeClr>
                </a:solidFill>
              </a:rPr>
              <a:t>Матай</a:t>
            </a:r>
            <a:r xmlns:a="http://schemas.openxmlformats.org/drawingml/2006/main">
              <a:rPr altLang="en-US" lang="mn" sz="2800">
                <a:solidFill>
                  <a:schemeClr val="tx1">
                    <a:lumMod val="65000"/>
                    <a:lumOff val="35000"/>
                  </a:schemeClr>
                </a:solidFill>
              </a:rPr>
              <a:t> </a:t>
            </a:r>
            <a:r xmlns:a="http://schemas.openxmlformats.org/drawingml/2006/main">
              <a:rPr altLang="ko-KR" lang="mn" sz="2800">
                <a:solidFill>
                  <a:schemeClr val="tx1">
                    <a:lumMod val="65000"/>
                    <a:lumOff val="35000"/>
                  </a:schemeClr>
                </a:solidFill>
              </a:rPr>
              <a:t>5:1-3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mn" altLang="ko-KR" b="1">
                <a:solidFill>
                  <a:schemeClr val="tx1">
                    <a:lumMod val="50000"/>
                    <a:lumOff val="50000"/>
                  </a:schemeClr>
                </a:solidFill>
              </a:rPr>
              <a:t>№ 61 Бурханы үг</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1425679"/>
          </a:xfrm>
          <a:prstGeom prst="rect">
            <a:avLst/>
          </a:prstGeom>
          <a:noFill/>
        </p:spPr>
        <p:txBody>
          <a:bodyPr wrap="square">
            <a:spAutoFit/>
          </a:bodyPr>
          <a:lstStyle/>
          <a:p>
            <a:pPr xmlns:a="http://schemas.openxmlformats.org/drawingml/2006/main" algn="ctr">
              <a:defRPr/>
            </a:pPr>
            <a:r xmlns:a="http://schemas.openxmlformats.org/drawingml/2006/main">
              <a:rPr lang="mn" altLang="ko-KR" sz="4400"/>
              <a:t>Есүс шуургыг тайвшруулав</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742929" y="1964254"/>
            <a:ext cx="5386639" cy="393989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n" sz="4000">
                <a:solidFill>
                  <a:srgbClr val="ff0000"/>
                </a:solidFill>
              </a:rPr>
              <a:t>Өнөөдрийн үг</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539552" y="1628800"/>
            <a:ext cx="8208912" cy="2284070"/>
          </a:xfrm>
          <a:prstGeom prst="rect">
            <a:avLst/>
          </a:prstGeom>
          <a:noFill/>
        </p:spPr>
        <p:txBody>
          <a:bodyPr wrap="square">
            <a:spAutoFit/>
          </a:bodyPr>
          <a:lstStyle/>
          <a:p>
            <a:pPr xmlns:a="http://schemas.openxmlformats.org/drawingml/2006/main" lvl="0">
              <a:defRPr/>
            </a:pPr>
            <a:r xmlns:a="http://schemas.openxmlformats.org/drawingml/2006/main">
              <a:rPr altLang="ko-KR" lang="mn" sz="3600">
                <a:solidFill>
                  <a:schemeClr val="tx1">
                    <a:lumMod val="65000"/>
                    <a:lumOff val="35000"/>
                  </a:schemeClr>
                </a:solidFill>
              </a:rPr>
              <a:t>Тэр босож, салхийг зэмлэн давалгаа руу "Чимээгүй бай! Чимээгүй бай!" Дараа нь салхи намдаж, бүрэн тайван болсон.</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mn" sz="2800">
                <a:solidFill>
                  <a:schemeClr val="tx1">
                    <a:lumMod val="65000"/>
                    <a:lumOff val="35000"/>
                  </a:schemeClr>
                </a:solidFill>
              </a:rPr>
              <a:t>Марк</a:t>
            </a:r>
            <a:r xmlns:a="http://schemas.openxmlformats.org/drawingml/2006/main">
              <a:rPr altLang="en-US" lang="mn" sz="2800">
                <a:solidFill>
                  <a:schemeClr val="tx1">
                    <a:lumMod val="65000"/>
                    <a:lumOff val="35000"/>
                  </a:schemeClr>
                </a:solidFill>
              </a:rPr>
              <a:t> </a:t>
            </a:r>
            <a:r xmlns:a="http://schemas.openxmlformats.org/drawingml/2006/main">
              <a:rPr altLang="ko-KR" lang="mn" sz="2800">
                <a:solidFill>
                  <a:schemeClr val="tx1">
                    <a:lumMod val="65000"/>
                    <a:lumOff val="35000"/>
                  </a:schemeClr>
                </a:solidFill>
              </a:rPr>
              <a:t>4:</a:t>
            </a:r>
            <a:r xmlns:a="http://schemas.openxmlformats.org/drawingml/2006/main">
              <a:rPr altLang="en-US" lang="mn" sz="2800">
                <a:solidFill>
                  <a:schemeClr val="tx1">
                    <a:lumMod val="65000"/>
                    <a:lumOff val="35000"/>
                  </a:schemeClr>
                </a:solidFill>
              </a:rPr>
              <a:t> </a:t>
            </a:r>
            <a:r xmlns:a="http://schemas.openxmlformats.org/drawingml/2006/main">
              <a:rPr altLang="ko-KR" lang="mn" sz="2800">
                <a:solidFill>
                  <a:schemeClr val="tx1">
                    <a:lumMod val="65000"/>
                    <a:lumOff val="35000"/>
                  </a:schemeClr>
                </a:solidFill>
              </a:rPr>
              <a:t>39</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mn" altLang="ko-KR" sz="3200">
                <a:solidFill>
                  <a:schemeClr val="tx1">
                    <a:lumMod val="65000"/>
                    <a:lumOff val="35000"/>
                  </a:schemeClr>
                </a:solidFill>
              </a:rPr>
              <a:t>Есүс шавь нартайгаа хамт Галил нуурыг гатлахаар завин дээр суув.</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2143" y="1"/>
            <a:ext cx="9144000" cy="57807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566881"/>
            <a:ext cx="9054634" cy="1232064"/>
          </a:xfrm>
          <a:prstGeom prst="rect">
            <a:avLst/>
          </a:prstGeom>
          <a:noFill/>
        </p:spPr>
        <p:txBody>
          <a:bodyPr wrap="square">
            <a:spAutoFit/>
          </a:bodyPr>
          <a:lstStyle/>
          <a:p>
            <a:pPr xmlns:a="http://schemas.openxmlformats.org/drawingml/2006/main" lvl="0">
              <a:defRPr/>
            </a:pPr>
            <a:r xmlns:a="http://schemas.openxmlformats.org/drawingml/2006/main">
              <a:rPr lang="mn" altLang="ko-KR" sz="2500">
                <a:solidFill>
                  <a:schemeClr val="tx1">
                    <a:lumMod val="65000"/>
                    <a:lumOff val="35000"/>
                  </a:schemeClr>
                </a:solidFill>
              </a:rPr>
              <a:t>Бетлехемийн хоньчид хүмүүсийг аврах Бурханы Хүүтэй уулзахаар ирэв. "Есүс! Бурханы Хүү! Энэ нутагт ирсэнд баярлалаа!"</a:t>
            </a:r>
            <a:endParaRPr xmlns:a="http://schemas.openxmlformats.org/drawingml/2006/main" lang="en-US" altLang="ko-KR" sz="25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56688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05264"/>
            <a:ext cx="9070726" cy="1077218"/>
          </a:xfrm>
          <a:prstGeom prst="rect">
            <a:avLst/>
          </a:prstGeom>
          <a:noFill/>
        </p:spPr>
        <p:txBody>
          <a:bodyPr wrap="square">
            <a:spAutoFit/>
          </a:bodyPr>
          <a:lstStyle/>
          <a:p>
            <a:pPr xmlns:a="http://schemas.openxmlformats.org/drawingml/2006/main" lvl="0">
              <a:defRPr/>
            </a:pPr>
            <a:r xmlns:a="http://schemas.openxmlformats.org/drawingml/2006/main">
              <a:rPr lang="mn" altLang="ko-KR" sz="3200">
                <a:solidFill>
                  <a:schemeClr val="tx1">
                    <a:lumMod val="65000"/>
                    <a:lumOff val="35000"/>
                  </a:schemeClr>
                </a:solidFill>
              </a:rPr>
              <a:t>Нуурыг гаталж байтал гэнэт ширүүн салхи үлээж, аймшигтай давалгаа гарч ирэв.</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141" y="-27383"/>
            <a:ext cx="9144000" cy="58326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107238" cy="1077218"/>
          </a:xfrm>
          <a:prstGeom prst="rect">
            <a:avLst/>
          </a:prstGeom>
          <a:noFill/>
        </p:spPr>
        <p:txBody>
          <a:bodyPr wrap="square">
            <a:spAutoFit/>
          </a:bodyPr>
          <a:lstStyle/>
          <a:p>
            <a:pPr xmlns:a="http://schemas.openxmlformats.org/drawingml/2006/main" lvl="0">
              <a:defRPr/>
            </a:pPr>
            <a:r xmlns:a="http://schemas.openxmlformats.org/drawingml/2006/main">
              <a:rPr lang="mn" altLang="ko-KR" sz="3200">
                <a:solidFill>
                  <a:schemeClr val="tx1">
                    <a:lumMod val="65000"/>
                    <a:lumOff val="35000"/>
                  </a:schemeClr>
                </a:solidFill>
              </a:rPr>
              <a:t>Шавь нар эцэст нь Есүст хэлэв. "Багш аа, бид живэх нь танд хамаагүй гэж үү!"</a:t>
            </a:r>
            <a:r xmlns:a="http://schemas.openxmlformats.org/drawingml/2006/main">
              <a:rPr lang="mn"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8052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494007"/>
            <a:ext cx="9053611" cy="1371613"/>
          </a:xfrm>
          <a:prstGeom prst="rect">
            <a:avLst/>
          </a:prstGeom>
          <a:noFill/>
        </p:spPr>
        <p:txBody>
          <a:bodyPr wrap="square">
            <a:spAutoFit/>
          </a:bodyPr>
          <a:lstStyle/>
          <a:p>
            <a:pPr xmlns:a="http://schemas.openxmlformats.org/drawingml/2006/main" lvl="0">
              <a:defRPr/>
            </a:pPr>
            <a:r xmlns:a="http://schemas.openxmlformats.org/drawingml/2006/main">
              <a:rPr lang="mn" altLang="ko-KR" sz="2800">
                <a:solidFill>
                  <a:schemeClr val="tx1">
                    <a:lumMod val="65000"/>
                    <a:lumOff val="35000"/>
                  </a:schemeClr>
                </a:solidFill>
              </a:rPr>
              <a:t>Есүс салхины эсрэг зэмлэн давалгаануудад хандан “Чимээгүй бай! Байсаар байна!" Дараа нь салхи намдаж, бүрэн тайван болсон.</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2758"/>
            <a:ext cx="9144000" cy="54579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797713"/>
            <a:ext cx="9053611" cy="1553681"/>
          </a:xfrm>
          <a:prstGeom prst="rect">
            <a:avLst/>
          </a:prstGeom>
          <a:noFill/>
        </p:spPr>
        <p:txBody>
          <a:bodyPr wrap="square">
            <a:spAutoFit/>
          </a:bodyPr>
          <a:lstStyle/>
          <a:p>
            <a:pPr xmlns:a="http://schemas.openxmlformats.org/drawingml/2006/main" lvl="0">
              <a:defRPr/>
            </a:pPr>
            <a:r xmlns:a="http://schemas.openxmlformats.org/drawingml/2006/main">
              <a:rPr lang="mn" altLang="ko-KR" sz="3200">
                <a:solidFill>
                  <a:schemeClr val="tx1">
                    <a:lumMod val="65000"/>
                    <a:lumOff val="35000"/>
                  </a:schemeClr>
                </a:solidFill>
              </a:rPr>
              <a:t>Тэд айж, бие биенээсээ “Энэ хэн бэ? Салхи, давалгаа хүртэл түүнд захирагддаг!"</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0840"/>
            <a:ext cx="9144000" cy="577687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n" sz="4000">
                <a:solidFill>
                  <a:srgbClr val="ff0000"/>
                </a:solidFill>
              </a:rPr>
              <a:t>Өнөөдрийн хичээл</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7657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835696" y="76572"/>
            <a:ext cx="983695" cy="648072"/>
          </a:xfrm>
          <a:prstGeom prst="rect">
            <a:avLst/>
          </a:prstGeom>
          <a:noFill/>
        </p:spPr>
      </p:pic>
      <p:sp>
        <p:nvSpPr>
          <p:cNvPr id="17" name="TextBox 16"/>
          <p:cNvSpPr txBox="1"/>
          <p:nvPr/>
        </p:nvSpPr>
        <p:spPr>
          <a:xfrm>
            <a:off x="395536" y="1052736"/>
            <a:ext cx="8352928" cy="3996491"/>
          </a:xfrm>
          <a:prstGeom prst="rect">
            <a:avLst/>
          </a:prstGeom>
          <a:noFill/>
        </p:spPr>
        <p:txBody>
          <a:bodyPr wrap="square">
            <a:spAutoFit/>
          </a:bodyPr>
          <a:lstStyle/>
          <a:p>
            <a:pPr xmlns:a="http://schemas.openxmlformats.org/drawingml/2006/main" algn="ctr">
              <a:defRPr/>
            </a:pPr>
            <a:r xmlns:a="http://schemas.openxmlformats.org/drawingml/2006/main">
              <a:rPr altLang="ko-KR" lang="mn" sz="3200">
                <a:solidFill>
                  <a:schemeClr val="tx1">
                    <a:lumMod val="65000"/>
                    <a:lumOff val="35000"/>
                  </a:schemeClr>
                </a:solidFill>
              </a:rPr>
              <a:t>Зөвхөн Бурхан л далайг захирч чадна</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n" sz="3200">
                <a:solidFill>
                  <a:schemeClr val="tx1">
                    <a:lumMod val="65000"/>
                    <a:lumOff val="35000"/>
                  </a:schemeClr>
                </a:solidFill>
              </a:rPr>
              <a:t>болон салхи.</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n" sz="3200">
                <a:solidFill>
                  <a:schemeClr val="tx1">
                    <a:lumMod val="65000"/>
                    <a:lumOff val="35000"/>
                  </a:schemeClr>
                </a:solidFill>
              </a:rPr>
              <a:t>Тийм ч учраас Есүс бол дэлхийг бүтээж, захирдаг Бурхан юм.</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n" sz="3200">
                <a:solidFill>
                  <a:schemeClr val="tx1">
                    <a:lumMod val="65000"/>
                    <a:lumOff val="35000"/>
                  </a:schemeClr>
                </a:solidFill>
              </a:rPr>
              <a:t>Есүс бол олон бурхдын нэг биш, цорын ганц бөгөөд бүхнийг чадагч Бүтээгч Бурхан гэдэгт итгэдэг.</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n" sz="3200">
                <a:solidFill>
                  <a:schemeClr val="tx1">
                    <a:lumMod val="65000"/>
                    <a:lumOff val="35000"/>
                  </a:schemeClr>
                </a:solidFill>
              </a:rPr>
              <a:t>Бид энэ баримтыг санаж итгэлээ өсгөх ёстой.</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55242" y="211849"/>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mn" sz="3200">
                <a:solidFill>
                  <a:srgbClr val="ff0000"/>
                </a:solidFill>
              </a:rPr>
              <a:t>Есүс гэж хэн бэ?</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6379" y="5957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mn" sz="3600">
                <a:solidFill>
                  <a:srgbClr val="0070c0"/>
                </a:solidFill>
              </a:rPr>
              <a:t>Есүс</a:t>
            </a:r>
            <a:r xmlns:a="http://schemas.openxmlformats.org/drawingml/2006/main">
              <a:rPr altLang="en-US" lang="mn" sz="3600">
                <a:solidFill>
                  <a:srgbClr val="0070c0"/>
                </a:solidFill>
              </a:rPr>
              <a:t> </a:t>
            </a:r>
            <a:r xmlns:a="http://schemas.openxmlformats.org/drawingml/2006/main">
              <a:rPr altLang="ko-KR" lang="mn" sz="3600">
                <a:solidFill>
                  <a:srgbClr val="0070c0"/>
                </a:solidFill>
              </a:rPr>
              <a:t>байна..</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mn" sz="3600">
                <a:solidFill>
                  <a:schemeClr val="tx1">
                    <a:lumMod val="65000"/>
                    <a:lumOff val="35000"/>
                  </a:schemeClr>
                </a:solidFill>
              </a:rPr>
              <a:t>Есүс бол энэ дэлхийн бүх зүйлийг бүтээж, захирдаг бүх зүйлийн эзэн юм.</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mn" sz="4000">
                <a:solidFill>
                  <a:srgbClr val="ff0000"/>
                </a:solidFill>
              </a:rPr>
              <a:t>Өнөөдрийн асуулт хариулт</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7784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49071"/>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mn" sz="3200">
                <a:solidFill>
                  <a:schemeClr val="tx1">
                    <a:lumMod val="65000"/>
                    <a:lumOff val="35000"/>
                  </a:schemeClr>
                </a:solidFill>
              </a:rPr>
              <a:t>Есүс далай болон салхины дээгүүр юу гэж тушаасан бэ?</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mn" sz="2800">
                <a:solidFill>
                  <a:schemeClr val="tx1">
                    <a:lumMod val="65000"/>
                    <a:lumOff val="35000"/>
                  </a:schemeClr>
                </a:solidFill>
              </a:rPr>
              <a:t>① </a:t>
            </a:r>
            <a:r xmlns:a="http://schemas.openxmlformats.org/drawingml/2006/main">
              <a:rPr altLang="ko-KR" lang="mn" sz="2800">
                <a:solidFill>
                  <a:schemeClr val="tx1">
                    <a:lumMod val="65000"/>
                    <a:lumOff val="35000"/>
                  </a:schemeClr>
                </a:solidFill>
              </a:rPr>
              <a:t>тайван бай</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mn" sz="2800">
                <a:solidFill>
                  <a:schemeClr val="tx1">
                    <a:lumMod val="65000"/>
                    <a:lumOff val="35000"/>
                  </a:schemeClr>
                </a:solidFill>
              </a:rPr>
              <a:t>② </a:t>
            </a:r>
            <a:r xmlns:a="http://schemas.openxmlformats.org/drawingml/2006/main">
              <a:rPr altLang="ko-KR" lang="mn" sz="2800">
                <a:solidFill>
                  <a:schemeClr val="tx1">
                    <a:lumMod val="65000"/>
                    <a:lumOff val="35000"/>
                  </a:schemeClr>
                </a:solidFill>
              </a:rPr>
              <a:t>гүйж тогло</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n" sz="2800">
                <a:solidFill>
                  <a:schemeClr val="tx1">
                    <a:lumMod val="65000"/>
                    <a:lumOff val="35000"/>
                  </a:schemeClr>
                </a:solidFill>
              </a:rPr>
              <a:t>③ </a:t>
            </a:r>
            <a:r xmlns:a="http://schemas.openxmlformats.org/drawingml/2006/main">
              <a:rPr altLang="ko-KR" lang="mn" sz="2800">
                <a:solidFill>
                  <a:schemeClr val="tx1">
                    <a:lumMod val="65000"/>
                    <a:lumOff val="35000"/>
                  </a:schemeClr>
                </a:solidFill>
              </a:rPr>
              <a:t>сэрээх</a:t>
            </a:r>
            <a:r xmlns:a="http://schemas.openxmlformats.org/drawingml/2006/main">
              <a:rPr altLang="en-US" lang="mn" sz="2800">
                <a:solidFill>
                  <a:schemeClr val="tx1">
                    <a:lumMod val="65000"/>
                    <a:lumOff val="35000"/>
                  </a:schemeClr>
                </a:solidFill>
              </a:rPr>
              <a:t> </a:t>
            </a:r>
            <a:r xmlns:a="http://schemas.openxmlformats.org/drawingml/2006/main">
              <a:rPr altLang="ko-KR" lang="mn" sz="2800">
                <a:solidFill>
                  <a:schemeClr val="tx1">
                    <a:lumMod val="65000"/>
                    <a:lumOff val="35000"/>
                  </a:schemeClr>
                </a:solidFill>
              </a:rPr>
              <a:t>дээш</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n" sz="2800">
                <a:solidFill>
                  <a:schemeClr val="tx1">
                    <a:lumMod val="65000"/>
                    <a:lumOff val="35000"/>
                  </a:schemeClr>
                </a:solidFill>
              </a:rPr>
              <a:t>④ </a:t>
            </a:r>
            <a:r xmlns:a="http://schemas.openxmlformats.org/drawingml/2006/main">
              <a:rPr altLang="ko-KR" lang="mn" sz="2800">
                <a:solidFill>
                  <a:schemeClr val="tx1">
                    <a:lumMod val="65000"/>
                    <a:lumOff val="35000"/>
                  </a:schemeClr>
                </a:solidFill>
              </a:rPr>
              <a:t>нээлттэй</a:t>
            </a:r>
            <a:r xmlns:a="http://schemas.openxmlformats.org/drawingml/2006/main">
              <a:rPr altLang="en-US" lang="mn" sz="2800">
                <a:solidFill>
                  <a:schemeClr val="tx1">
                    <a:lumMod val="65000"/>
                    <a:lumOff val="35000"/>
                  </a:schemeClr>
                </a:solidFill>
              </a:rPr>
              <a:t> </a:t>
            </a:r>
            <a:r xmlns:a="http://schemas.openxmlformats.org/drawingml/2006/main">
              <a:rPr altLang="ko-KR" lang="mn" sz="2800">
                <a:solidFill>
                  <a:schemeClr val="tx1">
                    <a:lumMod val="65000"/>
                    <a:lumOff val="35000"/>
                  </a:schemeClr>
                </a:solidFill>
              </a:rPr>
              <a:t>чиний</a:t>
            </a:r>
            <a:r xmlns:a="http://schemas.openxmlformats.org/drawingml/2006/main">
              <a:rPr altLang="en-US" lang="mn" sz="2800">
                <a:solidFill>
                  <a:schemeClr val="tx1">
                    <a:lumMod val="65000"/>
                    <a:lumOff val="35000"/>
                  </a:schemeClr>
                </a:solidFill>
              </a:rPr>
              <a:t> </a:t>
            </a:r>
            <a:r xmlns:a="http://schemas.openxmlformats.org/drawingml/2006/main">
              <a:rPr altLang="ko-KR" lang="mn" sz="2800">
                <a:solidFill>
                  <a:schemeClr val="tx1">
                    <a:lumMod val="65000"/>
                    <a:lumOff val="35000"/>
                  </a:schemeClr>
                </a:solidFill>
              </a:rPr>
              <a:t>нүднүүд</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80928"/>
            <a:ext cx="8712968" cy="512817"/>
          </a:xfrm>
          <a:prstGeom prst="rect">
            <a:avLst/>
          </a:prstGeom>
          <a:noFill/>
        </p:spPr>
        <p:txBody>
          <a:bodyPr wrap="square">
            <a:spAutoFit/>
          </a:bodyPr>
          <a:lstStyle/>
          <a:p>
            <a:pPr xmlns:a="http://schemas.openxmlformats.org/drawingml/2006/main" lvl="0">
              <a:defRPr/>
            </a:pPr>
            <a:r xmlns:a="http://schemas.openxmlformats.org/drawingml/2006/main">
              <a:rPr altLang="en-US" lang="mn" sz="2800">
                <a:solidFill>
                  <a:srgbClr val="ff0000"/>
                </a:solidFill>
              </a:rPr>
              <a:t>① </a:t>
            </a:r>
            <a:r xmlns:a="http://schemas.openxmlformats.org/drawingml/2006/main">
              <a:rPr altLang="ko-KR" lang="mn" sz="2800">
                <a:solidFill>
                  <a:srgbClr val="ff0000"/>
                </a:solidFill>
              </a:rPr>
              <a:t>тайван бай</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8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n" sz="4000">
                <a:solidFill>
                  <a:srgbClr val="ff0000"/>
                </a:solidFill>
              </a:rPr>
              <a:t>Өнөөдрийн үг</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539552" y="1628800"/>
            <a:ext cx="8208912" cy="2284070"/>
          </a:xfrm>
          <a:prstGeom prst="rect">
            <a:avLst/>
          </a:prstGeom>
          <a:noFill/>
        </p:spPr>
        <p:txBody>
          <a:bodyPr wrap="square">
            <a:spAutoFit/>
          </a:bodyPr>
          <a:lstStyle/>
          <a:p>
            <a:pPr xmlns:a="http://schemas.openxmlformats.org/drawingml/2006/main" lvl="0">
              <a:defRPr/>
            </a:pPr>
            <a:r xmlns:a="http://schemas.openxmlformats.org/drawingml/2006/main">
              <a:rPr altLang="ko-KR" lang="mn" sz="3600">
                <a:solidFill>
                  <a:schemeClr val="tx1">
                    <a:lumMod val="65000"/>
                    <a:lumOff val="35000"/>
                  </a:schemeClr>
                </a:solidFill>
              </a:rPr>
              <a:t>Тэр босож, салхийг зэмлэн давалгаа руу "Чимээгүй бай! Чимээгүй бай!" Дараа нь салхи намдаж, бүрэн тайван болсон.</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mn" sz="2800">
                <a:solidFill>
                  <a:schemeClr val="tx1">
                    <a:lumMod val="65000"/>
                    <a:lumOff val="35000"/>
                  </a:schemeClr>
                </a:solidFill>
              </a:rPr>
              <a:t>Марк</a:t>
            </a:r>
            <a:r xmlns:a="http://schemas.openxmlformats.org/drawingml/2006/main">
              <a:rPr altLang="en-US" lang="mn" sz="2800">
                <a:solidFill>
                  <a:schemeClr val="tx1">
                    <a:lumMod val="65000"/>
                    <a:lumOff val="35000"/>
                  </a:schemeClr>
                </a:solidFill>
              </a:rPr>
              <a:t> </a:t>
            </a:r>
            <a:r xmlns:a="http://schemas.openxmlformats.org/drawingml/2006/main">
              <a:rPr altLang="ko-KR" lang="mn" sz="2800">
                <a:solidFill>
                  <a:schemeClr val="tx1">
                    <a:lumMod val="65000"/>
                    <a:lumOff val="35000"/>
                  </a:schemeClr>
                </a:solidFill>
              </a:rPr>
              <a:t>4:</a:t>
            </a:r>
            <a:r xmlns:a="http://schemas.openxmlformats.org/drawingml/2006/main">
              <a:rPr altLang="en-US" lang="mn" sz="2800">
                <a:solidFill>
                  <a:schemeClr val="tx1">
                    <a:lumMod val="65000"/>
                    <a:lumOff val="35000"/>
                  </a:schemeClr>
                </a:solidFill>
              </a:rPr>
              <a:t> </a:t>
            </a:r>
            <a:r xmlns:a="http://schemas.openxmlformats.org/drawingml/2006/main">
              <a:rPr altLang="ko-KR" lang="mn" sz="2800">
                <a:solidFill>
                  <a:schemeClr val="tx1">
                    <a:lumMod val="65000"/>
                    <a:lumOff val="35000"/>
                  </a:schemeClr>
                </a:solidFill>
              </a:rPr>
              <a:t>39</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mn" altLang="ko-KR" b="1">
                <a:solidFill>
                  <a:schemeClr val="tx1">
                    <a:lumMod val="50000"/>
                    <a:lumOff val="50000"/>
                  </a:schemeClr>
                </a:solidFill>
              </a:rPr>
              <a:t>№ 62 Бурханы үг</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1425679"/>
          </a:xfrm>
          <a:prstGeom prst="rect">
            <a:avLst/>
          </a:prstGeom>
          <a:noFill/>
        </p:spPr>
        <p:txBody>
          <a:bodyPr wrap="square">
            <a:spAutoFit/>
          </a:bodyPr>
          <a:lstStyle/>
          <a:p>
            <a:pPr xmlns:a="http://schemas.openxmlformats.org/drawingml/2006/main" algn="ctr">
              <a:defRPr/>
            </a:pPr>
            <a:r xmlns:a="http://schemas.openxmlformats.org/drawingml/2006/main">
              <a:rPr lang="mn" altLang="ko-KR" sz="4400"/>
              <a:t>Хэн миний хувцсанд хүрсэн бэ?</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7" name="그림 6"/>
          <p:cNvPicPr>
            <a:picLocks noChangeAspect="1"/>
          </p:cNvPicPr>
          <p:nvPr/>
        </p:nvPicPr>
        <p:blipFill rotWithShape="1">
          <a:blip r:embed="rId8"/>
          <a:stretch>
            <a:fillRect/>
          </a:stretch>
        </p:blipFill>
        <p:spPr>
          <a:xfrm>
            <a:off x="4110626" y="1604156"/>
            <a:ext cx="5020256" cy="398436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n" sz="4000">
                <a:solidFill>
                  <a:srgbClr val="ff0000"/>
                </a:solidFill>
              </a:rPr>
              <a:t>Өнөөдрийн үг</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02368" y="7636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49777"/>
            <a:ext cx="983695" cy="648072"/>
          </a:xfrm>
          <a:prstGeom prst="rect">
            <a:avLst/>
          </a:prstGeom>
          <a:noFill/>
        </p:spPr>
      </p:pic>
      <p:sp>
        <p:nvSpPr>
          <p:cNvPr id="23" name="TextBox 22"/>
          <p:cNvSpPr txBox="1"/>
          <p:nvPr/>
        </p:nvSpPr>
        <p:spPr>
          <a:xfrm>
            <a:off x="467544" y="1034053"/>
            <a:ext cx="8208912" cy="2831192"/>
          </a:xfrm>
          <a:prstGeom prst="rect">
            <a:avLst/>
          </a:prstGeom>
          <a:noFill/>
        </p:spPr>
        <p:txBody>
          <a:bodyPr wrap="square">
            <a:spAutoFit/>
          </a:bodyPr>
          <a:lstStyle/>
          <a:p>
            <a:pPr xmlns:a="http://schemas.openxmlformats.org/drawingml/2006/main" lvl="0">
              <a:defRPr/>
            </a:pPr>
            <a:r xmlns:a="http://schemas.openxmlformats.org/drawingml/2006/main">
              <a:rPr altLang="ko-KR" lang="mn" sz="3600">
                <a:solidFill>
                  <a:schemeClr val="tx1">
                    <a:lumMod val="65000"/>
                    <a:lumOff val="35000"/>
                  </a:schemeClr>
                </a:solidFill>
              </a:rPr>
              <a:t>Тэр Есүсийн тухай сонсоод, олны дунд түүний араас ирж, нөмрөгт нь хүрч,</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mn" sz="3600">
                <a:solidFill>
                  <a:schemeClr val="tx1">
                    <a:lumMod val="65000"/>
                    <a:lumOff val="35000"/>
                  </a:schemeClr>
                </a:solidFill>
              </a:rPr>
              <a:t>28. Учир нь тэр "Хэрэв би түүний хувцсанд хүрвэл эдгэрнэ" гэж бодсон.</a:t>
            </a:r>
            <a:endParaRPr xmlns:a="http://schemas.openxmlformats.org/drawingml/2006/main" altLang="ko-KR" 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mn" sz="2800">
                <a:solidFill>
                  <a:schemeClr val="tx1">
                    <a:lumMod val="65000"/>
                    <a:lumOff val="35000"/>
                  </a:schemeClr>
                </a:solidFill>
              </a:rPr>
              <a:t>Марк</a:t>
            </a:r>
            <a:r xmlns:a="http://schemas.openxmlformats.org/drawingml/2006/main">
              <a:rPr altLang="en-US" lang="mn" sz="2800">
                <a:solidFill>
                  <a:schemeClr val="tx1">
                    <a:lumMod val="65000"/>
                    <a:lumOff val="35000"/>
                  </a:schemeClr>
                </a:solidFill>
              </a:rPr>
              <a:t> </a:t>
            </a:r>
            <a:r xmlns:a="http://schemas.openxmlformats.org/drawingml/2006/main">
              <a:rPr altLang="ko-KR" lang="mn" sz="2800">
                <a:solidFill>
                  <a:schemeClr val="tx1">
                    <a:lumMod val="65000"/>
                    <a:lumOff val="35000"/>
                  </a:schemeClr>
                </a:solidFill>
              </a:rPr>
              <a:t>5:</a:t>
            </a:r>
            <a:r xmlns:a="http://schemas.openxmlformats.org/drawingml/2006/main">
              <a:rPr altLang="en-US" lang="mn" sz="2800">
                <a:solidFill>
                  <a:schemeClr val="tx1">
                    <a:lumMod val="65000"/>
                    <a:lumOff val="35000"/>
                  </a:schemeClr>
                </a:solidFill>
              </a:rPr>
              <a:t> </a:t>
            </a:r>
            <a:r xmlns:a="http://schemas.openxmlformats.org/drawingml/2006/main">
              <a:rPr altLang="ko-KR" lang="mn" sz="2800">
                <a:solidFill>
                  <a:schemeClr val="tx1">
                    <a:lumMod val="65000"/>
                    <a:lumOff val="35000"/>
                  </a:schemeClr>
                </a:solidFill>
              </a:rPr>
              <a:t>27-28</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202902"/>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mn" sz="4000">
                <a:solidFill>
                  <a:srgbClr val="ff0000"/>
                </a:solidFill>
              </a:rPr>
              <a:t>Өнөөдрийн хичээл</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6301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125945"/>
            <a:ext cx="983695" cy="648072"/>
          </a:xfrm>
          <a:prstGeom prst="rect">
            <a:avLst/>
          </a:prstGeom>
          <a:noFill/>
        </p:spPr>
      </p:pic>
      <p:sp>
        <p:nvSpPr>
          <p:cNvPr id="17" name="TextBox 16"/>
          <p:cNvSpPr txBox="1"/>
          <p:nvPr/>
        </p:nvSpPr>
        <p:spPr>
          <a:xfrm>
            <a:off x="467544" y="1268760"/>
            <a:ext cx="8208912" cy="4482434"/>
          </a:xfrm>
          <a:prstGeom prst="rect">
            <a:avLst/>
          </a:prstGeom>
          <a:noFill/>
        </p:spPr>
        <p:txBody>
          <a:bodyPr wrap="square">
            <a:spAutoFit/>
          </a:bodyPr>
          <a:lstStyle/>
          <a:p>
            <a:pPr xmlns:a="http://schemas.openxmlformats.org/drawingml/2006/main" algn="ctr">
              <a:defRPr/>
            </a:pPr>
            <a:r xmlns:a="http://schemas.openxmlformats.org/drawingml/2006/main">
              <a:rPr altLang="ko-KR" lang="mn" sz="3200">
                <a:solidFill>
                  <a:schemeClr val="tx1">
                    <a:lumMod val="65000"/>
                    <a:lumOff val="35000"/>
                  </a:schemeClr>
                </a:solidFill>
              </a:rPr>
              <a:t>Бүх зүйлийн эзэн Есүс,</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n" sz="3200">
                <a:solidFill>
                  <a:schemeClr val="tx1">
                    <a:lumMod val="65000"/>
                    <a:lumOff val="35000"/>
                  </a:schemeClr>
                </a:solidFill>
              </a:rPr>
              <a:t>Бурханы хүү юм</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n" sz="3200">
                <a:solidFill>
                  <a:schemeClr val="tx1">
                    <a:lumMod val="65000"/>
                    <a:lumOff val="35000"/>
                  </a:schemeClr>
                </a:solidFill>
              </a:rPr>
              <a:t>Харин Есүс энэ нутагт ирэхэд</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n" sz="3200">
                <a:solidFill>
                  <a:schemeClr val="tx1">
                    <a:lumMod val="65000"/>
                    <a:lumOff val="35000"/>
                  </a:schemeClr>
                </a:solidFill>
              </a:rPr>
              <a:t>тэр тэвшинд даруухан биетэй төрсөн.</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n" sz="3200">
                <a:solidFill>
                  <a:schemeClr val="tx1">
                    <a:lumMod val="65000"/>
                    <a:lumOff val="35000"/>
                  </a:schemeClr>
                </a:solidFill>
              </a:rPr>
              <a:t>Есүст итгэдэг бид</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n" sz="3200">
                <a:solidFill>
                  <a:schemeClr val="tx1">
                    <a:lumMod val="65000"/>
                    <a:lumOff val="35000"/>
                  </a:schemeClr>
                </a:solidFill>
              </a:rPr>
              <a:t>Бурханы хүүхдүүд юм.</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n" sz="3200">
                <a:solidFill>
                  <a:schemeClr val="tx1">
                    <a:lumMod val="65000"/>
                    <a:lumOff val="35000"/>
                  </a:schemeClr>
                </a:solidFill>
              </a:rPr>
              <a:t>Гэхдээ бид Есүс шиг даруу, даруухан амьдрах ёстой.</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altLang="ko-KR" lang="mn" sz="3200">
                <a:solidFill>
                  <a:schemeClr val="tx1">
                    <a:lumMod val="65000"/>
                    <a:lumOff val="35000"/>
                  </a:schemeClr>
                </a:solidFill>
              </a:rPr>
              <a:t>Олон хүн Есүсийн тухай сонсоод Есүсийг дагасан.</a:t>
            </a:r>
            <a:endParaRPr xmlns:a="http://schemas.openxmlformats.org/drawingml/2006/main" altLang="en-US" lang="ko-KR" sz="3200">
              <a:solidFill>
                <a:schemeClr val="tx1">
                  <a:lumMod val="65000"/>
                  <a:lumOff val="35000"/>
                </a:schemeClr>
              </a:solidFill>
            </a:endParaRPr>
          </a:p>
        </p:txBody>
      </p:sp>
      <p:pic>
        <p:nvPicPr>
          <p:cNvPr id="3" name="그림 2"/>
          <p:cNvPicPr>
            <a:picLocks noChangeAspect="1"/>
          </p:cNvPicPr>
          <p:nvPr/>
        </p:nvPicPr>
        <p:blipFill rotWithShape="1">
          <a:blip r:embed="rId2"/>
          <a:srcRect b="305"/>
          <a:stretch>
            <a:fillRect/>
          </a:stretch>
        </p:blipFill>
        <p:spPr>
          <a:xfrm flipH="1">
            <a:off x="0" y="-11034"/>
            <a:ext cx="9157178" cy="56722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05264"/>
            <a:ext cx="9070726" cy="1077218"/>
          </a:xfrm>
          <a:prstGeom prst="rect">
            <a:avLst/>
          </a:prstGeom>
          <a:noFill/>
        </p:spPr>
        <p:txBody>
          <a:bodyPr wrap="square">
            <a:spAutoFit/>
          </a:bodyPr>
          <a:lstStyle/>
          <a:p>
            <a:pPr xmlns:a="http://schemas.openxmlformats.org/drawingml/2006/main" lvl="0">
              <a:defRPr/>
            </a:pPr>
            <a:r xmlns:a="http://schemas.openxmlformats.org/drawingml/2006/main">
              <a:rPr lang="mn" altLang="ko-KR" sz="3200">
                <a:solidFill>
                  <a:schemeClr val="tx1">
                    <a:lumMod val="65000"/>
                    <a:lumOff val="35000"/>
                  </a:schemeClr>
                </a:solidFill>
              </a:rPr>
              <a:t>Дараа нь нэг эмэгтэй түүний ард ирж, эдгэрэхийн тулд Есүсийн хувцсанд хүрэв.</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2640902" y="548680"/>
            <a:ext cx="6503098" cy="516123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4869160"/>
            <a:ext cx="9107238" cy="2034560"/>
          </a:xfrm>
          <a:prstGeom prst="rect">
            <a:avLst/>
          </a:prstGeom>
          <a:noFill/>
        </p:spPr>
        <p:txBody>
          <a:bodyPr wrap="square">
            <a:spAutoFit/>
          </a:bodyPr>
          <a:lstStyle/>
          <a:p>
            <a:pPr xmlns:a="http://schemas.openxmlformats.org/drawingml/2006/main" lvl="0">
              <a:defRPr/>
            </a:pPr>
            <a:r xmlns:a="http://schemas.openxmlformats.org/drawingml/2006/main">
              <a:rPr lang="mn" altLang="ko-KR" sz="3200">
                <a:solidFill>
                  <a:schemeClr val="tx1">
                    <a:lumMod val="65000"/>
                    <a:lumOff val="35000"/>
                  </a:schemeClr>
                </a:solidFill>
              </a:rPr>
              <a:t>Нэг эмэгтэй 12 жилийн турш цус алдалт гэж нэрлэгддэг өвчнөөр шаналж байсан. Тэр үүнийг засах гэж олон янзаар оролдсон ч зассангүй, өөрт байгаа бүхнээ зарцуулсан.</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2446138" y="830520"/>
            <a:ext cx="4214961" cy="360659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445224"/>
            <a:ext cx="9053611" cy="1372770"/>
          </a:xfrm>
          <a:prstGeom prst="rect">
            <a:avLst/>
          </a:prstGeom>
          <a:noFill/>
        </p:spPr>
        <p:txBody>
          <a:bodyPr wrap="square">
            <a:spAutoFit/>
          </a:bodyPr>
          <a:lstStyle/>
          <a:p>
            <a:pPr xmlns:a="http://schemas.openxmlformats.org/drawingml/2006/main" lvl="0">
              <a:defRPr/>
            </a:pPr>
            <a:r xmlns:a="http://schemas.openxmlformats.org/drawingml/2006/main">
              <a:rPr lang="mn" altLang="ko-KR" sz="2800">
                <a:solidFill>
                  <a:schemeClr val="tx1">
                    <a:lumMod val="65000"/>
                    <a:lumOff val="35000"/>
                  </a:schemeClr>
                </a:solidFill>
              </a:rPr>
              <a:t>'Хэн миний хувцсанд хүрсэн бэ?' Түүний хүч түүнээс гарсан гэдгийг Есүс тэр даруй ойлгов. Бүсгүй ирж, хөлд нь унаж, түүнд бүх үнэнээ хэлэв.</a:t>
            </a:r>
            <a:endParaRPr xmlns:a="http://schemas.openxmlformats.org/drawingml/2006/main" lang="ko-KR" altLang="en-US" sz="2800">
              <a:solidFill>
                <a:schemeClr val="tx1">
                  <a:lumMod val="65000"/>
                  <a:lumOff val="35000"/>
                </a:schemeClr>
              </a:solidFill>
            </a:endParaRPr>
          </a:p>
        </p:txBody>
      </p:sp>
      <p:pic>
        <p:nvPicPr>
          <p:cNvPr id="1026" name="Picture 2" descr="http://cfile204.uf.daum.net/image/114EAC504D3FCCFA289261"/>
          <p:cNvPicPr>
            <a:picLocks noChangeAspect="1" noChangeArrowheads="1"/>
          </p:cNvPicPr>
          <p:nvPr/>
        </p:nvPicPr>
        <p:blipFill rotWithShape="1">
          <a:blip r:embed="rId2"/>
          <a:srcRect/>
          <a:stretch>
            <a:fillRect/>
          </a:stretch>
        </p:blipFill>
        <p:spPr>
          <a:xfrm>
            <a:off x="0" y="0"/>
            <a:ext cx="9144000" cy="5424120"/>
          </a:xfrm>
          <a:prstGeom prst="rect">
            <a:avLst/>
          </a:prstGeom>
          <a:noFill/>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90389" y="5797713"/>
            <a:ext cx="9053611" cy="1077218"/>
          </a:xfrm>
          <a:prstGeom prst="rect">
            <a:avLst/>
          </a:prstGeom>
          <a:noFill/>
        </p:spPr>
        <p:txBody>
          <a:bodyPr wrap="square">
            <a:spAutoFit/>
          </a:bodyPr>
          <a:lstStyle/>
          <a:p>
            <a:pPr xmlns:a="http://schemas.openxmlformats.org/drawingml/2006/main" lvl="0">
              <a:defRPr/>
            </a:pPr>
            <a:r xmlns:a="http://schemas.openxmlformats.org/drawingml/2006/main">
              <a:rPr altLang="ko-KR" lang="mn" sz="3200">
                <a:solidFill>
                  <a:schemeClr val="tx1">
                    <a:lumMod val="65000"/>
                    <a:lumOff val="35000"/>
                  </a:schemeClr>
                </a:solidFill>
              </a:rPr>
              <a:t>Есүс түүнд "Охин минь, итгэл чинь чамайг эдгээлээ. Амар тайван яв” гэж хэлэв.</a:t>
            </a:r>
            <a:endParaRPr xmlns:a="http://schemas.openxmlformats.org/drawingml/2006/main" altLang="en-US" lang="ko-KR" sz="3200">
              <a:solidFill>
                <a:schemeClr val="tx1">
                  <a:lumMod val="65000"/>
                  <a:lumOff val="35000"/>
                </a:schemeClr>
              </a:solidFill>
            </a:endParaRPr>
          </a:p>
        </p:txBody>
      </p:sp>
      <p:pic>
        <p:nvPicPr>
          <p:cNvPr id="2" name="그림 1"/>
          <p:cNvPicPr>
            <a:picLocks noChangeAspect="1"/>
          </p:cNvPicPr>
          <p:nvPr/>
        </p:nvPicPr>
        <p:blipFill rotWithShape="1">
          <a:blip r:embed="rId2"/>
          <a:srcRect t="131"/>
          <a:stretch>
            <a:fillRect/>
          </a:stretch>
        </p:blipFill>
        <p:spPr>
          <a:xfrm>
            <a:off x="-3899" y="-28651"/>
            <a:ext cx="9144000" cy="582636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n" sz="4000">
                <a:solidFill>
                  <a:srgbClr val="ff0000"/>
                </a:solidFill>
              </a:rPr>
              <a:t>Өнөөдрийн хичээл</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3077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763688" y="107216"/>
            <a:ext cx="983695" cy="648072"/>
          </a:xfrm>
          <a:prstGeom prst="rect">
            <a:avLst/>
          </a:prstGeom>
          <a:noFill/>
        </p:spPr>
      </p:pic>
      <p:sp>
        <p:nvSpPr>
          <p:cNvPr id="17" name="TextBox 16"/>
          <p:cNvSpPr txBox="1"/>
          <p:nvPr/>
        </p:nvSpPr>
        <p:spPr>
          <a:xfrm>
            <a:off x="380230" y="1268929"/>
            <a:ext cx="8352928" cy="3510716"/>
          </a:xfrm>
          <a:prstGeom prst="rect">
            <a:avLst/>
          </a:prstGeom>
          <a:noFill/>
        </p:spPr>
        <p:txBody>
          <a:bodyPr wrap="square">
            <a:spAutoFit/>
          </a:bodyPr>
          <a:lstStyle/>
          <a:p>
            <a:pPr xmlns:a="http://schemas.openxmlformats.org/drawingml/2006/main" algn="ctr">
              <a:defRPr/>
            </a:pPr>
            <a:r xmlns:a="http://schemas.openxmlformats.org/drawingml/2006/main">
              <a:rPr altLang="ko-KR" lang="mn" sz="3200">
                <a:solidFill>
                  <a:schemeClr val="tx1">
                    <a:lumMod val="65000"/>
                    <a:lumOff val="35000"/>
                  </a:schemeClr>
                </a:solidFill>
              </a:rPr>
              <a:t>12 жилийн турш цус алдаж шаналж байсан эмэгтэй Есүс дээр очив</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n" sz="3200">
                <a:solidFill>
                  <a:schemeClr val="tx1">
                    <a:lumMod val="65000"/>
                    <a:lumOff val="35000"/>
                  </a:schemeClr>
                </a:solidFill>
              </a:rPr>
              <a:t>итгэлээр.</a:t>
            </a:r>
            <a:r xmlns:a="http://schemas.openxmlformats.org/drawingml/2006/main">
              <a:rPr altLang="en-US" lang="mn" sz="3200">
                <a:solidFill>
                  <a:schemeClr val="tx1">
                    <a:lumMod val="65000"/>
                    <a:lumOff val="35000"/>
                  </a:schemeClr>
                </a:solidFill>
              </a:rPr>
              <a:t> </a:t>
            </a:r>
            <a:r xmlns:a="http://schemas.openxmlformats.org/drawingml/2006/main">
              <a:rPr altLang="ko-KR" lang="mn" sz="3200">
                <a:solidFill>
                  <a:schemeClr val="tx1">
                    <a:lumMod val="65000"/>
                    <a:lumOff val="35000"/>
                  </a:schemeClr>
                </a:solidFill>
              </a:rPr>
              <a:t>Есүс тэр эмэгтэйг эдгээж, хүмүүсийн өмнө итгэлийг нь магтав.</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n" sz="3200">
                <a:solidFill>
                  <a:schemeClr val="tx1">
                    <a:lumMod val="65000"/>
                    <a:lumOff val="35000"/>
                  </a:schemeClr>
                </a:solidFill>
              </a:rPr>
              <a:t>Бурхан бидний итгэлийг харсаар л байна.</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n" sz="3200">
                <a:solidFill>
                  <a:schemeClr val="tx1">
                    <a:lumMod val="65000"/>
                    <a:lumOff val="35000"/>
                  </a:schemeClr>
                </a:solidFill>
              </a:rPr>
              <a:t>Бид хэцүү зүйлтэй тулгарах үед</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n" sz="3200">
                <a:solidFill>
                  <a:schemeClr val="tx1">
                    <a:lumMod val="65000"/>
                    <a:lumOff val="35000"/>
                  </a:schemeClr>
                </a:solidFill>
              </a:rPr>
              <a:t>итгэлээр Бурханд ирцгээе.</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45204" y="205543"/>
            <a:ext cx="4053592" cy="573602"/>
          </a:xfrm>
          <a:prstGeom prst="rect">
            <a:avLst/>
          </a:prstGeom>
          <a:noFill/>
        </p:spPr>
        <p:txBody>
          <a:bodyPr wrap="square">
            <a:spAutoFit/>
          </a:bodyPr>
          <a:lstStyle/>
          <a:p>
            <a:pPr xmlns:a="http://schemas.openxmlformats.org/drawingml/2006/main" algn="ctr">
              <a:defRPr/>
            </a:pPr>
            <a:r xmlns:a="http://schemas.openxmlformats.org/drawingml/2006/main">
              <a:rPr altLang="ko-KR" lang="mn" sz="3200"/>
              <a:t>Есүс гэж хэн бэ?</a:t>
            </a:r>
            <a:r xmlns:a="http://schemas.openxmlformats.org/drawingml/2006/main">
              <a:rPr altLang="en-US" lang="mn"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2779" y="238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0748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mn" sz="3600">
                <a:solidFill>
                  <a:srgbClr val="0070c0"/>
                </a:solidFill>
              </a:rPr>
              <a:t>Есүс..</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mn" sz="3600">
                <a:solidFill>
                  <a:schemeClr val="tx1">
                    <a:lumMod val="65000"/>
                    <a:lumOff val="35000"/>
                  </a:schemeClr>
                </a:solidFill>
              </a:rPr>
              <a:t>Есүс бидний зовлон шаналал, бэрхшээлийг мэддэг бөгөөд тэдгээрийг шийддэг.</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mn" sz="4000">
                <a:solidFill>
                  <a:srgbClr val="ff0000"/>
                </a:solidFill>
              </a:rPr>
              <a:t>Өнөөдрийн асуулт хариулт</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9295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43173"/>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mn" sz="3200">
                <a:solidFill>
                  <a:schemeClr val="tx1">
                    <a:lumMod val="65000"/>
                    <a:lumOff val="35000"/>
                  </a:schemeClr>
                </a:solidFill>
              </a:rPr>
              <a:t>12 жилийн турш өвчтэй байсан эмэгтэй Есүст юу хүрсэн бэ?</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mn" sz="2800">
                <a:solidFill>
                  <a:schemeClr val="tx1">
                    <a:lumMod val="65000"/>
                    <a:lumOff val="35000"/>
                  </a:schemeClr>
                </a:solidFill>
              </a:rPr>
              <a:t>① </a:t>
            </a:r>
            <a:r xmlns:a="http://schemas.openxmlformats.org/drawingml/2006/main">
              <a:rPr altLang="ko-KR" lang="mn" sz="2800">
                <a:solidFill>
                  <a:schemeClr val="tx1">
                    <a:lumMod val="65000"/>
                    <a:lumOff val="35000"/>
                  </a:schemeClr>
                </a:solidFill>
              </a:rPr>
              <a:t>үс</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mn" sz="2800">
                <a:solidFill>
                  <a:schemeClr val="tx1">
                    <a:lumMod val="65000"/>
                    <a:lumOff val="35000"/>
                  </a:schemeClr>
                </a:solidFill>
              </a:rPr>
              <a:t>② </a:t>
            </a:r>
            <a:r xmlns:a="http://schemas.openxmlformats.org/drawingml/2006/main">
              <a:rPr altLang="ko-KR" lang="mn" sz="2800">
                <a:solidFill>
                  <a:schemeClr val="tx1">
                    <a:lumMod val="65000"/>
                    <a:lumOff val="35000"/>
                  </a:schemeClr>
                </a:solidFill>
              </a:rPr>
              <a:t>гар</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n" sz="2800">
                <a:solidFill>
                  <a:schemeClr val="tx1">
                    <a:lumMod val="65000"/>
                    <a:lumOff val="35000"/>
                  </a:schemeClr>
                </a:solidFill>
              </a:rPr>
              <a:t>③ </a:t>
            </a:r>
            <a:r xmlns:a="http://schemas.openxmlformats.org/drawingml/2006/main">
              <a:rPr altLang="ko-KR" lang="mn" sz="2800">
                <a:solidFill>
                  <a:schemeClr val="tx1">
                    <a:lumMod val="65000"/>
                    <a:lumOff val="35000"/>
                  </a:schemeClr>
                </a:solidFill>
              </a:rPr>
              <a:t>хөл</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n" sz="2800">
                <a:solidFill>
                  <a:schemeClr val="tx1">
                    <a:lumMod val="65000"/>
                    <a:lumOff val="35000"/>
                  </a:schemeClr>
                </a:solidFill>
              </a:rPr>
              <a:t>④ </a:t>
            </a:r>
            <a:r xmlns:a="http://schemas.openxmlformats.org/drawingml/2006/main">
              <a:rPr altLang="ko-KR" lang="mn" sz="2800">
                <a:solidFill>
                  <a:schemeClr val="tx1">
                    <a:lumMod val="65000"/>
                    <a:lumOff val="35000"/>
                  </a:schemeClr>
                </a:solidFill>
              </a:rPr>
              <a:t>хувцас</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n" sz="2800">
                <a:solidFill>
                  <a:srgbClr val="ff0000"/>
                </a:solidFill>
              </a:rPr>
              <a:t>④ </a:t>
            </a:r>
            <a:r xmlns:a="http://schemas.openxmlformats.org/drawingml/2006/main">
              <a:rPr altLang="ko-KR" lang="mn" sz="2800">
                <a:solidFill>
                  <a:srgbClr val="ff0000"/>
                </a:solidFill>
              </a:rPr>
              <a:t>хувцас</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9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n" sz="4000">
                <a:solidFill>
                  <a:srgbClr val="ff0000"/>
                </a:solidFill>
              </a:rPr>
              <a:t>Өнөөдрийн үг</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02368" y="7636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49777"/>
            <a:ext cx="983695" cy="648072"/>
          </a:xfrm>
          <a:prstGeom prst="rect">
            <a:avLst/>
          </a:prstGeom>
          <a:noFill/>
        </p:spPr>
      </p:pic>
      <p:sp>
        <p:nvSpPr>
          <p:cNvPr id="23" name="TextBox 22"/>
          <p:cNvSpPr txBox="1"/>
          <p:nvPr/>
        </p:nvSpPr>
        <p:spPr>
          <a:xfrm>
            <a:off x="467544" y="1052736"/>
            <a:ext cx="8208912" cy="2831559"/>
          </a:xfrm>
          <a:prstGeom prst="rect">
            <a:avLst/>
          </a:prstGeom>
          <a:noFill/>
        </p:spPr>
        <p:txBody>
          <a:bodyPr wrap="square">
            <a:spAutoFit/>
          </a:bodyPr>
          <a:lstStyle/>
          <a:p>
            <a:pPr xmlns:a="http://schemas.openxmlformats.org/drawingml/2006/main" lvl="0">
              <a:defRPr/>
            </a:pPr>
            <a:r xmlns:a="http://schemas.openxmlformats.org/drawingml/2006/main">
              <a:rPr altLang="ko-KR" lang="mn" sz="3600">
                <a:solidFill>
                  <a:schemeClr val="tx1">
                    <a:lumMod val="65000"/>
                    <a:lumOff val="35000"/>
                  </a:schemeClr>
                </a:solidFill>
              </a:rPr>
              <a:t>Тэр Есүсийн тухай сонсоод, олны дунд түүний араас ирж, нөмрөгт нь хүрч,</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mn" sz="3600">
                <a:solidFill>
                  <a:schemeClr val="tx1">
                    <a:lumMod val="65000"/>
                    <a:lumOff val="35000"/>
                  </a:schemeClr>
                </a:solidFill>
              </a:rPr>
              <a:t>Учир нь тэр "Хэрэв би түүний хувцсанд хүрвэл эдгэрнэ" гэж бодсон.</a:t>
            </a:r>
            <a:endParaRPr xmlns:a="http://schemas.openxmlformats.org/drawingml/2006/main" altLang="ko-KR" 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mn" sz="2800">
                <a:solidFill>
                  <a:schemeClr val="tx1">
                    <a:lumMod val="65000"/>
                    <a:lumOff val="35000"/>
                  </a:schemeClr>
                </a:solidFill>
              </a:rPr>
              <a:t>Марк</a:t>
            </a:r>
            <a:r xmlns:a="http://schemas.openxmlformats.org/drawingml/2006/main">
              <a:rPr altLang="en-US" lang="mn" sz="2800">
                <a:solidFill>
                  <a:schemeClr val="tx1">
                    <a:lumMod val="65000"/>
                    <a:lumOff val="35000"/>
                  </a:schemeClr>
                </a:solidFill>
              </a:rPr>
              <a:t> </a:t>
            </a:r>
            <a:r xmlns:a="http://schemas.openxmlformats.org/drawingml/2006/main">
              <a:rPr altLang="ko-KR" lang="mn" sz="2800">
                <a:solidFill>
                  <a:schemeClr val="tx1">
                    <a:lumMod val="65000"/>
                    <a:lumOff val="35000"/>
                  </a:schemeClr>
                </a:solidFill>
              </a:rPr>
              <a:t>5:</a:t>
            </a:r>
            <a:r xmlns:a="http://schemas.openxmlformats.org/drawingml/2006/main">
              <a:rPr altLang="en-US" lang="mn" sz="2800">
                <a:solidFill>
                  <a:schemeClr val="tx1">
                    <a:lumMod val="65000"/>
                    <a:lumOff val="35000"/>
                  </a:schemeClr>
                </a:solidFill>
              </a:rPr>
              <a:t> </a:t>
            </a:r>
            <a:r xmlns:a="http://schemas.openxmlformats.org/drawingml/2006/main">
              <a:rPr altLang="ko-KR" lang="mn" sz="2800">
                <a:solidFill>
                  <a:schemeClr val="tx1">
                    <a:lumMod val="65000"/>
                    <a:lumOff val="35000"/>
                  </a:schemeClr>
                </a:solidFill>
              </a:rPr>
              <a:t>27-28</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68352" cy="369332"/>
          </a:xfrm>
          <a:prstGeom prst="rect">
            <a:avLst/>
          </a:prstGeom>
          <a:noFill/>
        </p:spPr>
        <p:txBody>
          <a:bodyPr wrap="square">
            <a:spAutoFit/>
          </a:bodyPr>
          <a:lstStyle/>
          <a:p>
            <a:pPr xmlns:a="http://schemas.openxmlformats.org/drawingml/2006/main" lvl="0">
              <a:defRPr/>
            </a:pPr>
            <a:r xmlns:a="http://schemas.openxmlformats.org/drawingml/2006/main">
              <a:rPr lang="mn" altLang="ko-KR" b="1">
                <a:solidFill>
                  <a:schemeClr val="tx1">
                    <a:lumMod val="50000"/>
                    <a:lumOff val="50000"/>
                  </a:schemeClr>
                </a:solidFill>
              </a:rPr>
              <a:t>№ 63 Бурханы үг</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2011487"/>
            <a:ext cx="3931114" cy="748858"/>
          </a:xfrm>
          <a:prstGeom prst="rect">
            <a:avLst/>
          </a:prstGeom>
          <a:noFill/>
        </p:spPr>
        <p:txBody>
          <a:bodyPr wrap="square">
            <a:spAutoFit/>
          </a:bodyPr>
          <a:lstStyle/>
          <a:p>
            <a:pPr xmlns:a="http://schemas.openxmlformats.org/drawingml/2006/main" algn="ctr">
              <a:defRPr/>
            </a:pPr>
            <a:r xmlns:a="http://schemas.openxmlformats.org/drawingml/2006/main">
              <a:rPr lang="mn" altLang="ko-KR" sz="4400"/>
              <a:t>Талита ком!</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272749" y="2011044"/>
            <a:ext cx="4868530" cy="380187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r="57834"/>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descr="D:\bk\bacdk1.png" id="12"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t="66353"/>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descr="D:\bk\bacdk1.png" id="13"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r="66059" t="66341"/>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descr="D:\bk\bacdk1.png" id="1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l="58439"/>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34454" y="178210"/>
            <a:ext cx="4053592" cy="707886"/>
          </a:xfrm>
          <a:prstGeom prst="rect">
            <a:avLst/>
          </a:prstGeom>
          <a:noFill/>
        </p:spPr>
        <p:txBody>
          <a:bodyPr rtlCol="0" wrap="square">
            <a:spAutoFit/>
          </a:bodyPr>
          <a:lstStyle/>
          <a:p>
            <a:pPr xmlns:a="http://schemas.openxmlformats.org/drawingml/2006/main" algn="ctr"/>
            <a:r xmlns:a="http://schemas.openxmlformats.org/drawingml/2006/main">
              <a:rPr altLang="ko-KR" dirty="0" lang="mn" sz="4000">
                <a:solidFill>
                  <a:srgbClr val="FF0000"/>
                </a:solidFill>
              </a:rPr>
              <a:t>Өнөөдрийн үг</a:t>
            </a:r>
            <a:endParaRPr xmlns:a="http://schemas.openxmlformats.org/drawingml/2006/main" altLang="en-US" dirty="0" lang="ko-KR" sz="4000">
              <a:solidFill>
                <a:srgbClr val="FF0000"/>
              </a:solidFill>
            </a:endParaRPr>
          </a:p>
        </p:txBody>
      </p:sp>
      <p:pic>
        <p:nvPicPr>
          <p:cNvPr descr="D:\bk\bklogo2_1-1.png" id="21" name="Picture 5"/>
          <p:cNvPicPr>
            <a:picLocks noChangeArrowheads="1" noChangeAspect="1"/>
          </p:cNvPicPr>
          <p:nvPr/>
        </p:nvPicPr>
        <p:blipFill rotWithShape="1">
          <a:blip cstate="print" r:embed="rId3">
            <a:extLst>
              <a:ext uri="{28A0092B-C50C-407E-A947-70E740481C1C}">
                <a14:useLocalDpi xmlns:a14="http://schemas.microsoft.com/office/drawing/2010/main" val="0"/>
              </a:ext>
            </a:extLst>
          </a:blip>
          <a:srcRect b="42"/>
          <a:stretch/>
        </p:blipFill>
        <p:spPr bwMode="auto">
          <a:xfrm>
            <a:off x="6096379" y="85388"/>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descr="D:\bk\bklogo2_1-1.png" id="22" name="Picture 5"/>
          <p:cNvPicPr>
            <a:picLocks noChangeArrowheads="1" noChangeAspect="1"/>
          </p:cNvPicPr>
          <p:nvPr/>
        </p:nvPicPr>
        <p:blipFill rotWithShape="1">
          <a:blip cstate="print" r:embed="rId4">
            <a:extLst>
              <a:ext uri="{28A0092B-C50C-407E-A947-70E740481C1C}">
                <a14:useLocalDpi xmlns:a14="http://schemas.microsoft.com/office/drawing/2010/main" val="0"/>
              </a:ext>
            </a:extLst>
          </a:blip>
          <a:srcRect b="42"/>
          <a:stretch/>
        </p:blipFill>
        <p:spPr bwMode="auto">
          <a:xfrm flipH="1">
            <a:off x="2063928"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2228671"/>
            <a:ext cx="8208912" cy="1754326"/>
          </a:xfrm>
          <a:prstGeom prst="rect">
            <a:avLst/>
          </a:prstGeom>
          <a:noFill/>
        </p:spPr>
        <p:txBody>
          <a:bodyPr rtlCol="0" wrap="square">
            <a:spAutoFit/>
          </a:bodyPr>
          <a:lstStyle/>
          <a:p>
            <a:r xmlns:a="http://schemas.openxmlformats.org/drawingml/2006/main">
              <a:rPr altLang="ko-KR" dirty="0" lang="mn" sz="3600">
                <a:solidFill>
                  <a:schemeClr val="tx1">
                    <a:lumMod val="65000"/>
                    <a:lumOff val="35000"/>
                  </a:schemeClr>
                </a:solidFill>
              </a:rPr>
              <a:t>Чи хүүхэдтэй байж, хүү төрүүлж, түүнд Есүс гэж нэр өгөх ёстой.</a:t>
            </a:r>
            <a:endParaRPr xmlns:a="http://schemas.openxmlformats.org/drawingml/2006/main" altLang="en-US" dirty="0"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rtlCol="0" wrap="square">
            <a:spAutoFit/>
          </a:bodyPr>
          <a:lstStyle/>
          <a:p>
            <a:pPr xmlns:a="http://schemas.openxmlformats.org/drawingml/2006/main" algn="r"/>
            <a:r xmlns:a="http://schemas.openxmlformats.org/drawingml/2006/main">
              <a:rPr altLang="ko-KR" dirty="0" lang="mn" sz="2800">
                <a:solidFill>
                  <a:schemeClr val="tx1">
                    <a:lumMod val="65000"/>
                    <a:lumOff val="35000"/>
                  </a:schemeClr>
                </a:solidFill>
              </a:rPr>
              <a:t>Лук</a:t>
            </a:r>
            <a:r xmlns:a="http://schemas.openxmlformats.org/drawingml/2006/main">
              <a:rPr altLang="en-US" dirty="0" lang="mn" sz="2800">
                <a:solidFill>
                  <a:schemeClr val="tx1">
                    <a:lumMod val="65000"/>
                    <a:lumOff val="35000"/>
                  </a:schemeClr>
                </a:solidFill>
              </a:rPr>
              <a:t> </a:t>
            </a:r>
            <a:r xmlns:a="http://schemas.openxmlformats.org/drawingml/2006/main">
              <a:rPr altLang="ko-KR" dirty="0" lang="mn" sz="2800">
                <a:solidFill>
                  <a:schemeClr val="tx1">
                    <a:lumMod val="65000"/>
                    <a:lumOff val="35000"/>
                  </a:schemeClr>
                </a:solidFill>
              </a:rPr>
              <a:t>1:31</a:t>
            </a:r>
            <a:endParaRPr xmlns:a="http://schemas.openxmlformats.org/drawingml/2006/main" altLang="en-US" dirty="0" lang="ko-KR" sz="2800">
              <a:solidFill>
                <a:schemeClr val="tx1">
                  <a:lumMod val="65000"/>
                  <a:lumOff val="35000"/>
                </a:schemeClr>
              </a:solidFill>
            </a:endParaRPr>
          </a:p>
        </p:txBody>
      </p:sp>
    </p:spTree>
    <p:extLst>
      <p:ext uri="{BB962C8B-B14F-4D97-AF65-F5344CB8AC3E}">
        <p14:creationId xmlns:p14="http://schemas.microsoft.com/office/powerpoint/2010/main" val="223038097"/>
      </p:ext>
    </p:extLst>
  </p:cSld>
  <p:clrMapOvr>
    <a:masterClrMapping/>
  </p:clrMapOvr>
</p:sld>
</file>

<file path=ppt/slides/slide2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9131" y="175900"/>
            <a:ext cx="4053592" cy="574670"/>
          </a:xfrm>
          <a:prstGeom prst="rect">
            <a:avLst/>
          </a:prstGeom>
          <a:noFill/>
        </p:spPr>
        <p:txBody>
          <a:bodyPr wrap="square">
            <a:spAutoFit/>
          </a:bodyPr>
          <a:lstStyle/>
          <a:p>
            <a:pPr xmlns:a="http://schemas.openxmlformats.org/drawingml/2006/main" algn="ctr">
              <a:defRPr/>
            </a:pPr>
            <a:r xmlns:a="http://schemas.openxmlformats.org/drawingml/2006/main">
              <a:rPr altLang="ko-KR" lang="mn" sz="3200"/>
              <a:t>Есүс гэж хэн бэ?</a:t>
            </a:r>
            <a:r xmlns:a="http://schemas.openxmlformats.org/drawingml/2006/main">
              <a:rPr altLang="en-US" lang="mn"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mn" sz="3600">
                <a:solidFill>
                  <a:srgbClr val="0070c0"/>
                </a:solidFill>
              </a:rPr>
              <a:t>Есүс..</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mn" sz="3600">
                <a:solidFill>
                  <a:schemeClr val="tx1">
                    <a:lumMod val="65000"/>
                    <a:lumOff val="35000"/>
                  </a:schemeClr>
                </a:solidFill>
              </a:rPr>
              <a:t>Есүс дэлхий дээр даруу, даруу байдлаар ирсэн боловч Тэр бол бидний жинхэнэ Хаан юм.</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n" sz="4000">
                <a:solidFill>
                  <a:srgbClr val="ff0000"/>
                </a:solidFill>
              </a:rPr>
              <a:t>Өнөөдрийн үг</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7556" y="5161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82696"/>
            <a:ext cx="983695" cy="648072"/>
          </a:xfrm>
          <a:prstGeom prst="rect">
            <a:avLst/>
          </a:prstGeom>
          <a:noFill/>
        </p:spPr>
      </p:pic>
      <p:sp>
        <p:nvSpPr>
          <p:cNvPr id="23" name="TextBox 22"/>
          <p:cNvSpPr txBox="1"/>
          <p:nvPr/>
        </p:nvSpPr>
        <p:spPr>
          <a:xfrm>
            <a:off x="539552" y="2034714"/>
            <a:ext cx="8208912" cy="1735281"/>
          </a:xfrm>
          <a:prstGeom prst="rect">
            <a:avLst/>
          </a:prstGeom>
          <a:noFill/>
        </p:spPr>
        <p:txBody>
          <a:bodyPr wrap="square">
            <a:spAutoFit/>
          </a:bodyPr>
          <a:lstStyle/>
          <a:p>
            <a:pPr xmlns:a="http://schemas.openxmlformats.org/drawingml/2006/main" lvl="0">
              <a:defRPr/>
            </a:pPr>
            <a:r xmlns:a="http://schemas.openxmlformats.org/drawingml/2006/main">
              <a:rPr altLang="ko-KR" lang="mn" sz="3600">
                <a:solidFill>
                  <a:schemeClr val="tx1">
                    <a:lumMod val="65000"/>
                    <a:lumOff val="35000"/>
                  </a:schemeClr>
                </a:solidFill>
              </a:rPr>
              <a:t>Тэр түүний гараас бариад түүнд "Талита коум!" (энэ нь "Бяцхан охин, би чамд хэлье, бос!" гэсэн утгатай).</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mn" sz="2800">
                <a:solidFill>
                  <a:schemeClr val="tx1">
                    <a:lumMod val="65000"/>
                    <a:lumOff val="35000"/>
                  </a:schemeClr>
                </a:solidFill>
              </a:rPr>
              <a:t>Марк</a:t>
            </a:r>
            <a:r xmlns:a="http://schemas.openxmlformats.org/drawingml/2006/main">
              <a:rPr altLang="en-US" lang="mn" sz="2800">
                <a:solidFill>
                  <a:schemeClr val="tx1">
                    <a:lumMod val="65000"/>
                    <a:lumOff val="35000"/>
                  </a:schemeClr>
                </a:solidFill>
              </a:rPr>
              <a:t> </a:t>
            </a:r>
            <a:r xmlns:a="http://schemas.openxmlformats.org/drawingml/2006/main">
              <a:rPr altLang="ko-KR" lang="mn" sz="2800">
                <a:solidFill>
                  <a:schemeClr val="tx1">
                    <a:lumMod val="65000"/>
                    <a:lumOff val="35000"/>
                  </a:schemeClr>
                </a:solidFill>
              </a:rPr>
              <a:t>5:</a:t>
            </a:r>
            <a:r xmlns:a="http://schemas.openxmlformats.org/drawingml/2006/main">
              <a:rPr altLang="en-US" lang="mn" sz="2800">
                <a:solidFill>
                  <a:schemeClr val="tx1">
                    <a:lumMod val="65000"/>
                    <a:lumOff val="35000"/>
                  </a:schemeClr>
                </a:solidFill>
              </a:rPr>
              <a:t> </a:t>
            </a:r>
            <a:r xmlns:a="http://schemas.openxmlformats.org/drawingml/2006/main">
              <a:rPr altLang="ko-KR" lang="mn" sz="2800">
                <a:solidFill>
                  <a:schemeClr val="tx1">
                    <a:lumMod val="65000"/>
                    <a:lumOff val="35000"/>
                  </a:schemeClr>
                </a:solidFill>
              </a:rPr>
              <a:t>41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5" y="5373216"/>
            <a:ext cx="9053611" cy="1549554"/>
          </a:xfrm>
          <a:prstGeom prst="rect">
            <a:avLst/>
          </a:prstGeom>
          <a:noFill/>
        </p:spPr>
        <p:txBody>
          <a:bodyPr wrap="square">
            <a:spAutoFit/>
          </a:bodyPr>
          <a:lstStyle/>
          <a:p>
            <a:pPr xmlns:a="http://schemas.openxmlformats.org/drawingml/2006/main" lvl="0">
              <a:defRPr/>
            </a:pPr>
            <a:r xmlns:a="http://schemas.openxmlformats.org/drawingml/2006/main">
              <a:rPr lang="mn" altLang="ko-KR" sz="3200">
                <a:solidFill>
                  <a:schemeClr val="tx1">
                    <a:lumMod val="65000"/>
                    <a:lumOff val="35000"/>
                  </a:schemeClr>
                </a:solidFill>
              </a:rPr>
              <a:t>Синагогийн захирагч Иаир гэдэг хүн Есүс уруу ирээд: “Охин минь үхэж байна. Надад туслаач."</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30120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637" y="5730539"/>
            <a:ext cx="9070726" cy="1077218"/>
          </a:xfrm>
          <a:prstGeom prst="rect">
            <a:avLst/>
          </a:prstGeom>
          <a:noFill/>
        </p:spPr>
        <p:txBody>
          <a:bodyPr wrap="square">
            <a:spAutoFit/>
          </a:bodyPr>
          <a:lstStyle/>
          <a:p>
            <a:pPr xmlns:a="http://schemas.openxmlformats.org/drawingml/2006/main" lvl="0">
              <a:defRPr/>
            </a:pPr>
            <a:r xmlns:a="http://schemas.openxmlformats.org/drawingml/2006/main">
              <a:rPr lang="mn" altLang="ko-KR" sz="3200">
                <a:solidFill>
                  <a:schemeClr val="tx1">
                    <a:lumMod val="65000"/>
                    <a:lumOff val="35000"/>
                  </a:schemeClr>
                </a:solidFill>
              </a:rPr>
              <a:t>Есүстэй хамт гэртээ харих замд нэг хүн гүйж очоод охиноо аль хэдийн нас барсан гэж хэлэв.</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02866" y="-27384"/>
            <a:ext cx="9144000" cy="568863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733257"/>
            <a:ext cx="9107238" cy="1065688"/>
          </a:xfrm>
          <a:prstGeom prst="rect">
            <a:avLst/>
          </a:prstGeom>
          <a:noFill/>
        </p:spPr>
        <p:txBody>
          <a:bodyPr wrap="square">
            <a:spAutoFit/>
          </a:bodyPr>
          <a:lstStyle/>
          <a:p>
            <a:pPr xmlns:a="http://schemas.openxmlformats.org/drawingml/2006/main" lvl="0">
              <a:defRPr/>
            </a:pPr>
            <a:r xmlns:a="http://schemas.openxmlformats.org/drawingml/2006/main">
              <a:rPr lang="mn" altLang="ko-KR" sz="3200">
                <a:solidFill>
                  <a:schemeClr val="tx1">
                    <a:lumMod val="65000"/>
                    <a:lumOff val="35000"/>
                  </a:schemeClr>
                </a:solidFill>
              </a:rPr>
              <a:t>Гэртээ ирэхэд Иаирусын охин аль хэдийн үхсэн байсан бөгөөд хүмүүс уйлж байв.</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714092"/>
            <a:ext cx="9053611" cy="1065802"/>
          </a:xfrm>
          <a:prstGeom prst="rect">
            <a:avLst/>
          </a:prstGeom>
          <a:noFill/>
        </p:spPr>
        <p:txBody>
          <a:bodyPr wrap="square">
            <a:spAutoFit/>
          </a:bodyPr>
          <a:lstStyle/>
          <a:p>
            <a:pPr xmlns:a="http://schemas.openxmlformats.org/drawingml/2006/main" lvl="0">
              <a:defRPr/>
            </a:pPr>
            <a:r xmlns:a="http://schemas.openxmlformats.org/drawingml/2006/main">
              <a:rPr lang="mn" altLang="ko-KR" sz="3200">
                <a:solidFill>
                  <a:schemeClr val="tx1">
                    <a:lumMod val="65000"/>
                    <a:lumOff val="35000"/>
                  </a:schemeClr>
                </a:solidFill>
              </a:rPr>
              <a:t>Есүс орж ирээд, "Хүүхэд үхээгүй, харин унтаж байна" гэж хэлэв.</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73325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168" y="5042118"/>
            <a:ext cx="9053611" cy="1794927"/>
          </a:xfrm>
          <a:prstGeom prst="rect">
            <a:avLst/>
          </a:prstGeom>
          <a:noFill/>
        </p:spPr>
        <p:txBody>
          <a:bodyPr wrap="square">
            <a:spAutoFit/>
          </a:bodyPr>
          <a:lstStyle/>
          <a:p>
            <a:pPr xmlns:a="http://schemas.openxmlformats.org/drawingml/2006/main" lvl="0">
              <a:defRPr/>
            </a:pPr>
            <a:r xmlns:a="http://schemas.openxmlformats.org/drawingml/2006/main">
              <a:rPr lang="mn" altLang="ko-KR" sz="2800">
                <a:solidFill>
                  <a:schemeClr val="tx1">
                    <a:lumMod val="65000"/>
                    <a:lumOff val="35000"/>
                  </a:schemeClr>
                </a:solidFill>
              </a:rPr>
              <a:t>"Тэр түүний гараас бариад, "Талита коум!" (энэ нь "Бяцхан охин, би чамд хэлье, бос!" гэсэн утгатай). Тэр даруй охин босоод эргэн тойрон алхав.</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7311"/>
            <a:ext cx="9144000" cy="486184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n" sz="4000">
                <a:solidFill>
                  <a:srgbClr val="ff0000"/>
                </a:solidFill>
              </a:rPr>
              <a:t>Өнөөдрийн хичээл</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80090" y="5764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30131"/>
            <a:ext cx="983695" cy="648072"/>
          </a:xfrm>
          <a:prstGeom prst="rect">
            <a:avLst/>
          </a:prstGeom>
          <a:noFill/>
        </p:spPr>
      </p:pic>
      <p:sp>
        <p:nvSpPr>
          <p:cNvPr id="17" name="TextBox 16"/>
          <p:cNvSpPr txBox="1"/>
          <p:nvPr/>
        </p:nvSpPr>
        <p:spPr>
          <a:xfrm>
            <a:off x="395536" y="908720"/>
            <a:ext cx="8352928" cy="4482265"/>
          </a:xfrm>
          <a:prstGeom prst="rect">
            <a:avLst/>
          </a:prstGeom>
          <a:noFill/>
        </p:spPr>
        <p:txBody>
          <a:bodyPr wrap="square">
            <a:spAutoFit/>
          </a:bodyPr>
          <a:lstStyle/>
          <a:p>
            <a:pPr xmlns:a="http://schemas.openxmlformats.org/drawingml/2006/main" algn="ctr">
              <a:defRPr/>
            </a:pPr>
            <a:r xmlns:a="http://schemas.openxmlformats.org/drawingml/2006/main">
              <a:rPr altLang="ko-KR" lang="mn" sz="3200">
                <a:solidFill>
                  <a:schemeClr val="tx1">
                    <a:lumMod val="65000"/>
                    <a:lumOff val="35000"/>
                  </a:schemeClr>
                </a:solidFill>
              </a:rPr>
              <a:t>Есүс бол үхлийг захирдаг хүн юм.</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n" sz="3200">
                <a:solidFill>
                  <a:schemeClr val="tx1">
                    <a:lumMod val="65000"/>
                    <a:lumOff val="35000"/>
                  </a:schemeClr>
                </a:solidFill>
              </a:rPr>
              <a:t>Үхэл бол хүмүүсийн хувьд хамгийн аймшигтай зүйл боловч Есүс үүнийг ялсан.</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n" sz="3200">
                <a:solidFill>
                  <a:schemeClr val="tx1">
                    <a:lumMod val="65000"/>
                    <a:lumOff val="35000"/>
                  </a:schemeClr>
                </a:solidFill>
              </a:rPr>
              <a:t>Бид эрт орой хэзээ нэгэн цагт үхэх болно.</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n" sz="3200">
                <a:solidFill>
                  <a:schemeClr val="tx1">
                    <a:lumMod val="65000"/>
                    <a:lumOff val="35000"/>
                  </a:schemeClr>
                </a:solidFill>
              </a:rPr>
              <a:t>Гэхдээ үхлээс айх хэрэггүй.</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n" sz="3200">
                <a:solidFill>
                  <a:schemeClr val="tx1">
                    <a:lumMod val="65000"/>
                    <a:lumOff val="35000"/>
                  </a:schemeClr>
                </a:solidFill>
              </a:rPr>
              <a:t>Учир нь Есүс бол үхлийг захирдаг.</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n" sz="3200">
                <a:solidFill>
                  <a:schemeClr val="tx1">
                    <a:lumMod val="65000"/>
                    <a:lumOff val="35000"/>
                  </a:schemeClr>
                </a:solidFill>
              </a:rPr>
              <a:t>Мөн бид үхлийг ялсан Есүст итгэдэг.</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7073" y="219398"/>
            <a:ext cx="4053592" cy="569272"/>
          </a:xfrm>
          <a:prstGeom prst="rect">
            <a:avLst/>
          </a:prstGeom>
          <a:noFill/>
        </p:spPr>
        <p:txBody>
          <a:bodyPr wrap="square">
            <a:spAutoFit/>
          </a:bodyPr>
          <a:lstStyle/>
          <a:p>
            <a:pPr xmlns:a="http://schemas.openxmlformats.org/drawingml/2006/main" algn="ctr">
              <a:defRPr/>
            </a:pPr>
            <a:r xmlns:a="http://schemas.openxmlformats.org/drawingml/2006/main">
              <a:rPr altLang="ko-KR" lang="mn" sz="3200">
                <a:solidFill>
                  <a:srgbClr val="ff0000"/>
                </a:solidFill>
              </a:rPr>
              <a:t>Есүс гэж хэн бэ?</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80090"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mn" sz="3600">
                <a:solidFill>
                  <a:srgbClr val="0070c0"/>
                </a:solidFill>
              </a:rPr>
              <a:t>Есүс бол..</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mn" sz="3600">
                <a:solidFill>
                  <a:schemeClr val="tx1">
                    <a:lumMod val="65000"/>
                    <a:lumOff val="35000"/>
                  </a:schemeClr>
                </a:solidFill>
              </a:rPr>
              <a:t>Есүс бол амьдралыг өгдөг, амьдралыг нэгэн зэрэг захирдаг нэгэн юм.</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mn" sz="4000">
                <a:solidFill>
                  <a:srgbClr val="ff0000"/>
                </a:solidFill>
              </a:rPr>
              <a:t>Өнөөдрийн асуулт хариулт</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84558" y="6146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61465"/>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mn" sz="3200">
                <a:solidFill>
                  <a:schemeClr val="tx1">
                    <a:lumMod val="65000"/>
                    <a:lumOff val="35000"/>
                  </a:schemeClr>
                </a:solidFill>
              </a:rPr>
              <a:t>"Талита коум!" гэж юу вэ? гэсэн үг үү?</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indent="-514350" marL="514350">
              <a:buAutoNum type="circleNumDbPlain"/>
              <a:defRPr/>
            </a:pPr>
            <a:r xmlns:a="http://schemas.openxmlformats.org/drawingml/2006/main">
              <a:rPr altLang="ko-KR" lang="mn" sz="2800">
                <a:solidFill>
                  <a:schemeClr val="tx1">
                    <a:lumMod val="65000"/>
                    <a:lumOff val="35000"/>
                  </a:schemeClr>
                </a:solidFill>
              </a:rPr>
              <a:t>Бяцхан охин, өглөөний цайгаа уу!</a:t>
            </a:r>
            <a:endParaRPr xmlns:a="http://schemas.openxmlformats.org/drawingml/2006/main" altLang="ko-KR" 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mn" sz="2800">
                <a:solidFill>
                  <a:schemeClr val="tx1">
                    <a:lumMod val="65000"/>
                    <a:lumOff val="35000"/>
                  </a:schemeClr>
                </a:solidFill>
              </a:rPr>
              <a:t>② </a:t>
            </a:r>
            <a:r xmlns:a="http://schemas.openxmlformats.org/drawingml/2006/main">
              <a:rPr altLang="ko-KR" lang="mn" sz="2800">
                <a:solidFill>
                  <a:schemeClr val="tx1">
                    <a:lumMod val="65000"/>
                    <a:lumOff val="35000"/>
                  </a:schemeClr>
                </a:solidFill>
              </a:rPr>
              <a:t>Бяцхан охин, орондоо ор!</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n" sz="2800">
                <a:solidFill>
                  <a:schemeClr val="tx1">
                    <a:lumMod val="65000"/>
                    <a:lumOff val="35000"/>
                  </a:schemeClr>
                </a:solidFill>
              </a:rPr>
              <a:t>③ </a:t>
            </a:r>
            <a:r xmlns:a="http://schemas.openxmlformats.org/drawingml/2006/main">
              <a:rPr altLang="ko-KR" lang="mn" sz="2800">
                <a:solidFill>
                  <a:schemeClr val="tx1">
                    <a:lumMod val="65000"/>
                    <a:lumOff val="35000"/>
                  </a:schemeClr>
                </a:solidFill>
              </a:rPr>
              <a:t>Бяцхан охин, бос!</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n" sz="2800">
                <a:solidFill>
                  <a:schemeClr val="tx1">
                    <a:lumMod val="65000"/>
                    <a:lumOff val="35000"/>
                  </a:schemeClr>
                </a:solidFill>
              </a:rPr>
              <a:t>④ </a:t>
            </a:r>
            <a:r xmlns:a="http://schemas.openxmlformats.org/drawingml/2006/main">
              <a:rPr altLang="ko-KR" lang="mn" sz="2800">
                <a:solidFill>
                  <a:schemeClr val="tx1">
                    <a:lumMod val="65000"/>
                    <a:lumOff val="35000"/>
                  </a:schemeClr>
                </a:solidFill>
              </a:rPr>
              <a:t>Бяцхан охин, дуу дуул!</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n" sz="2800">
                <a:solidFill>
                  <a:srgbClr val="ff0000"/>
                </a:solidFill>
              </a:rPr>
              <a:t>③ </a:t>
            </a:r>
            <a:r xmlns:a="http://schemas.openxmlformats.org/drawingml/2006/main">
              <a:rPr altLang="ko-KR" lang="mn" sz="2800">
                <a:solidFill>
                  <a:srgbClr val="ff0000"/>
                </a:solidFill>
              </a:rPr>
              <a:t>Бяцхан охин, бос!</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20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n" sz="4000">
                <a:solidFill>
                  <a:srgbClr val="ff0000"/>
                </a:solidFill>
              </a:rPr>
              <a:t>Өнөөдрийн үг</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7556" y="5161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82696"/>
            <a:ext cx="983695" cy="648072"/>
          </a:xfrm>
          <a:prstGeom prst="rect">
            <a:avLst/>
          </a:prstGeom>
          <a:noFill/>
        </p:spPr>
      </p:pic>
      <p:sp>
        <p:nvSpPr>
          <p:cNvPr id="23" name="TextBox 22"/>
          <p:cNvSpPr txBox="1"/>
          <p:nvPr/>
        </p:nvSpPr>
        <p:spPr>
          <a:xfrm>
            <a:off x="539552" y="2034714"/>
            <a:ext cx="8208912" cy="1735281"/>
          </a:xfrm>
          <a:prstGeom prst="rect">
            <a:avLst/>
          </a:prstGeom>
          <a:noFill/>
        </p:spPr>
        <p:txBody>
          <a:bodyPr wrap="square">
            <a:spAutoFit/>
          </a:bodyPr>
          <a:lstStyle/>
          <a:p>
            <a:pPr xmlns:a="http://schemas.openxmlformats.org/drawingml/2006/main" lvl="0">
              <a:defRPr/>
            </a:pPr>
            <a:r xmlns:a="http://schemas.openxmlformats.org/drawingml/2006/main">
              <a:rPr altLang="ko-KR" lang="mn" sz="3600">
                <a:solidFill>
                  <a:schemeClr val="tx1">
                    <a:lumMod val="65000"/>
                    <a:lumOff val="35000"/>
                  </a:schemeClr>
                </a:solidFill>
              </a:rPr>
              <a:t>Тэр түүний гараас бариад түүнд "Талита коум!" (энэ нь "Бяцхан охин, би чамд хэлье, бос!" гэсэн утгатай).</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mn" sz="2800">
                <a:solidFill>
                  <a:schemeClr val="tx1">
                    <a:lumMod val="65000"/>
                    <a:lumOff val="35000"/>
                  </a:schemeClr>
                </a:solidFill>
              </a:rPr>
              <a:t>Марк</a:t>
            </a:r>
            <a:r xmlns:a="http://schemas.openxmlformats.org/drawingml/2006/main">
              <a:rPr altLang="en-US" lang="mn" sz="2800">
                <a:solidFill>
                  <a:schemeClr val="tx1">
                    <a:lumMod val="65000"/>
                    <a:lumOff val="35000"/>
                  </a:schemeClr>
                </a:solidFill>
              </a:rPr>
              <a:t> </a:t>
            </a:r>
            <a:r xmlns:a="http://schemas.openxmlformats.org/drawingml/2006/main">
              <a:rPr altLang="ko-KR" lang="mn" sz="2800">
                <a:solidFill>
                  <a:schemeClr val="tx1">
                    <a:lumMod val="65000"/>
                    <a:lumOff val="35000"/>
                  </a:schemeClr>
                </a:solidFill>
              </a:rPr>
              <a:t>5:</a:t>
            </a:r>
            <a:r xmlns:a="http://schemas.openxmlformats.org/drawingml/2006/main">
              <a:rPr altLang="en-US" lang="mn" sz="2800">
                <a:solidFill>
                  <a:schemeClr val="tx1">
                    <a:lumMod val="65000"/>
                    <a:lumOff val="35000"/>
                  </a:schemeClr>
                </a:solidFill>
              </a:rPr>
              <a:t> </a:t>
            </a:r>
            <a:r xmlns:a="http://schemas.openxmlformats.org/drawingml/2006/main">
              <a:rPr altLang="ko-KR" lang="mn" sz="2800">
                <a:solidFill>
                  <a:schemeClr val="tx1">
                    <a:lumMod val="65000"/>
                    <a:lumOff val="35000"/>
                  </a:schemeClr>
                </a:solidFill>
              </a:rPr>
              <a:t>41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9131" y="235378"/>
            <a:ext cx="4053592" cy="696167"/>
          </a:xfrm>
          <a:prstGeom prst="rect">
            <a:avLst/>
          </a:prstGeom>
          <a:noFill/>
        </p:spPr>
        <p:txBody>
          <a:bodyPr wrap="square">
            <a:spAutoFit/>
          </a:bodyPr>
          <a:lstStyle/>
          <a:p>
            <a:pPr xmlns:a="http://schemas.openxmlformats.org/drawingml/2006/main" algn="ctr">
              <a:defRPr/>
            </a:pPr>
            <a:r xmlns:a="http://schemas.openxmlformats.org/drawingml/2006/main">
              <a:rPr altLang="ko-KR" lang="mn" sz="4000">
                <a:solidFill>
                  <a:srgbClr val="ff0000"/>
                </a:solidFill>
              </a:rPr>
              <a:t>Өнөөдрийн</a:t>
            </a:r>
            <a:r xmlns:a="http://schemas.openxmlformats.org/drawingml/2006/main">
              <a:rPr altLang="en-US" lang="mn" sz="4000">
                <a:solidFill>
                  <a:srgbClr val="ff0000"/>
                </a:solidFill>
              </a:rPr>
              <a:t> </a:t>
            </a:r>
            <a:r xmlns:a="http://schemas.openxmlformats.org/drawingml/2006/main">
              <a:rPr altLang="ko-KR" lang="mn" sz="4000">
                <a:solidFill>
                  <a:srgbClr val="ff0000"/>
                </a:solidFill>
              </a:rPr>
              <a:t>Асуулт</a:t>
            </a:r>
            <a:r xmlns:a="http://schemas.openxmlformats.org/drawingml/2006/main">
              <a:rPr altLang="en-US" lang="mn" sz="4000">
                <a:solidFill>
                  <a:srgbClr val="ff0000"/>
                </a:solidFill>
              </a:rPr>
              <a:t> </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6854" y="8062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5379" y="115172"/>
            <a:ext cx="983695" cy="648072"/>
          </a:xfrm>
          <a:prstGeom prst="rect">
            <a:avLst/>
          </a:prstGeom>
          <a:noFill/>
        </p:spPr>
      </p:pic>
      <p:sp>
        <p:nvSpPr>
          <p:cNvPr id="23" name="TextBox 22"/>
          <p:cNvSpPr txBox="1"/>
          <p:nvPr/>
        </p:nvSpPr>
        <p:spPr>
          <a:xfrm>
            <a:off x="323528" y="1340768"/>
            <a:ext cx="8424936" cy="646331"/>
          </a:xfrm>
          <a:prstGeom prst="rect">
            <a:avLst/>
          </a:prstGeom>
          <a:noFill/>
        </p:spPr>
        <p:txBody>
          <a:bodyPr wrap="square">
            <a:spAutoFit/>
          </a:bodyPr>
          <a:lstStyle/>
          <a:p>
            <a:pPr xmlns:a="http://schemas.openxmlformats.org/drawingml/2006/main" lvl="0">
              <a:defRPr/>
            </a:pPr>
            <a:r xmlns:a="http://schemas.openxmlformats.org/drawingml/2006/main">
              <a:rPr altLang="ko-KR" lang="mn" sz="3600">
                <a:solidFill>
                  <a:schemeClr val="tx1">
                    <a:lumMod val="65000"/>
                    <a:lumOff val="35000"/>
                  </a:schemeClr>
                </a:solidFill>
              </a:rPr>
              <a:t>Есүс хаана төрсөн бэ?</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mn" sz="2800">
                <a:solidFill>
                  <a:schemeClr val="tx1">
                    <a:lumMod val="65000"/>
                    <a:lumOff val="35000"/>
                  </a:schemeClr>
                </a:solidFill>
              </a:rPr>
              <a:t>① </a:t>
            </a:r>
            <a:r xmlns:a="http://schemas.openxmlformats.org/drawingml/2006/main">
              <a:rPr altLang="ko-KR" lang="mn" sz="2800">
                <a:solidFill>
                  <a:schemeClr val="tx1">
                    <a:lumMod val="65000"/>
                    <a:lumOff val="35000"/>
                  </a:schemeClr>
                </a:solidFill>
              </a:rPr>
              <a:t>байна</a:t>
            </a:r>
            <a:r xmlns:a="http://schemas.openxmlformats.org/drawingml/2006/main">
              <a:rPr altLang="en-US" lang="mn" sz="2800">
                <a:solidFill>
                  <a:schemeClr val="tx1">
                    <a:lumMod val="65000"/>
                    <a:lumOff val="35000"/>
                  </a:schemeClr>
                </a:solidFill>
              </a:rPr>
              <a:t> </a:t>
            </a:r>
            <a:r xmlns:a="http://schemas.openxmlformats.org/drawingml/2006/main">
              <a:rPr altLang="ko-KR" lang="mn" sz="2800">
                <a:solidFill>
                  <a:schemeClr val="tx1">
                    <a:lumMod val="65000"/>
                    <a:lumOff val="35000"/>
                  </a:schemeClr>
                </a:solidFill>
              </a:rPr>
              <a:t>байшин</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mn" sz="2800">
                <a:solidFill>
                  <a:schemeClr val="tx1">
                    <a:lumMod val="65000"/>
                    <a:lumOff val="35000"/>
                  </a:schemeClr>
                </a:solidFill>
              </a:rPr>
              <a:t>② </a:t>
            </a:r>
            <a:r xmlns:a="http://schemas.openxmlformats.org/drawingml/2006/main">
              <a:rPr altLang="ko-KR" lang="mn" sz="2800">
                <a:solidFill>
                  <a:schemeClr val="tx1">
                    <a:lumMod val="65000"/>
                    <a:lumOff val="35000"/>
                  </a:schemeClr>
                </a:solidFill>
              </a:rPr>
              <a:t>ордон</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n" sz="2800">
                <a:solidFill>
                  <a:schemeClr val="tx1">
                    <a:lumMod val="65000"/>
                    <a:lumOff val="35000"/>
                  </a:schemeClr>
                </a:solidFill>
              </a:rPr>
              <a:t>③ </a:t>
            </a:r>
            <a:r xmlns:a="http://schemas.openxmlformats.org/drawingml/2006/main">
              <a:rPr altLang="ko-KR" lang="mn" sz="2800">
                <a:solidFill>
                  <a:schemeClr val="tx1">
                    <a:lumMod val="65000"/>
                    <a:lumOff val="35000"/>
                  </a:schemeClr>
                </a:solidFill>
              </a:rPr>
              <a:t>тэвшинд</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n" sz="2800">
                <a:solidFill>
                  <a:schemeClr val="tx1">
                    <a:lumMod val="65000"/>
                    <a:lumOff val="35000"/>
                  </a:schemeClr>
                </a:solidFill>
              </a:rPr>
              <a:t>④ </a:t>
            </a:r>
            <a:r xmlns:a="http://schemas.openxmlformats.org/drawingml/2006/main">
              <a:rPr altLang="ko-KR" lang="mn" sz="2800">
                <a:solidFill>
                  <a:schemeClr val="tx1">
                    <a:lumMod val="65000"/>
                    <a:lumOff val="35000"/>
                  </a:schemeClr>
                </a:solidFill>
              </a:rPr>
              <a:t>тансаг зэрэглэлийн зочид буудал</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n" sz="2800">
                <a:solidFill>
                  <a:srgbClr val="ff0000"/>
                </a:solidFill>
              </a:rPr>
              <a:t>③ </a:t>
            </a:r>
            <a:r xmlns:a="http://schemas.openxmlformats.org/drawingml/2006/main">
              <a:rPr altLang="ko-KR" lang="mn" sz="2800">
                <a:solidFill>
                  <a:srgbClr val="ff0000"/>
                </a:solidFill>
              </a:rPr>
              <a:t>тэвшинд</a:t>
            </a:r>
            <a:endParaRPr xmlns:a="http://schemas.openxmlformats.org/drawingml/2006/main" altLang="ko-KR" 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21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mn" altLang="ko-KR" b="1">
                <a:solidFill>
                  <a:schemeClr val="tx1">
                    <a:lumMod val="50000"/>
                    <a:lumOff val="50000"/>
                  </a:schemeClr>
                </a:solidFill>
              </a:rPr>
              <a:t>№ 64 Бурханы үг</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2011487"/>
            <a:ext cx="3931114" cy="1425133"/>
          </a:xfrm>
          <a:prstGeom prst="rect">
            <a:avLst/>
          </a:prstGeom>
          <a:noFill/>
        </p:spPr>
        <p:txBody>
          <a:bodyPr wrap="square">
            <a:spAutoFit/>
          </a:bodyPr>
          <a:lstStyle/>
          <a:p>
            <a:pPr xmlns:a="http://schemas.openxmlformats.org/drawingml/2006/main" algn="ctr">
              <a:defRPr/>
            </a:pPr>
            <a:r xmlns:a="http://schemas.openxmlformats.org/drawingml/2006/main">
              <a:rPr lang="mn" altLang="ko-KR" sz="4400"/>
              <a:t>Бетездагийн өвчтэй хүн</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4042928" y="2005434"/>
            <a:ext cx="5080000" cy="380187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mn" altLang="ko-KR" sz="4000">
                <a:solidFill>
                  <a:srgbClr val="ff0000"/>
                </a:solidFill>
              </a:rPr>
              <a:t>Өнөөдрийн үг</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0156"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06342" y="65652"/>
            <a:ext cx="983695" cy="648072"/>
          </a:xfrm>
          <a:prstGeom prst="rect">
            <a:avLst/>
          </a:prstGeom>
          <a:noFill/>
        </p:spPr>
      </p:pic>
      <p:sp>
        <p:nvSpPr>
          <p:cNvPr id="23" name="TextBox 22"/>
          <p:cNvSpPr txBox="1"/>
          <p:nvPr/>
        </p:nvSpPr>
        <p:spPr>
          <a:xfrm>
            <a:off x="467544" y="1196752"/>
            <a:ext cx="8208912" cy="3383106"/>
          </a:xfrm>
          <a:prstGeom prst="rect">
            <a:avLst/>
          </a:prstGeom>
          <a:noFill/>
        </p:spPr>
        <p:txBody>
          <a:bodyPr wrap="square">
            <a:spAutoFit/>
          </a:bodyPr>
          <a:lstStyle/>
          <a:p>
            <a:pPr xmlns:a="http://schemas.openxmlformats.org/drawingml/2006/main" lvl="0">
              <a:defRPr/>
            </a:pPr>
            <a:r xmlns:a="http://schemas.openxmlformats.org/drawingml/2006/main">
              <a:rPr lang="mn" altLang="ko-KR" sz="3600">
                <a:solidFill>
                  <a:schemeClr val="tx1">
                    <a:lumMod val="65000"/>
                    <a:lumOff val="35000"/>
                  </a:schemeClr>
                </a:solidFill>
              </a:rPr>
              <a:t>Дараа нь Есүс түүнд "Бос, дэвсгэрээ аваад алх" гэв.</a:t>
            </a:r>
            <a:endParaRPr xmlns:a="http://schemas.openxmlformats.org/drawingml/2006/main" lang="en-US" altLang="ko-KR" sz="3600">
              <a:solidFill>
                <a:schemeClr val="tx1">
                  <a:lumMod val="65000"/>
                  <a:lumOff val="35000"/>
                </a:schemeClr>
              </a:solidFill>
            </a:endParaRPr>
          </a:p>
          <a:p>
            <a:pPr xmlns:a="http://schemas.openxmlformats.org/drawingml/2006/main" lvl="0">
              <a:defRPr/>
            </a:pPr>
            <a:r xmlns:a="http://schemas.openxmlformats.org/drawingml/2006/main">
              <a:rPr lang="mn" altLang="ko-KR" sz="3600">
                <a:solidFill>
                  <a:schemeClr val="tx1">
                    <a:lumMod val="65000"/>
                    <a:lumOff val="35000"/>
                  </a:schemeClr>
                </a:solidFill>
              </a:rPr>
              <a:t>Тэр даруй тэр хүн эдгэрсэн; тэр дэвсгэрээ аваад алхав. Энэ үйл явдал болсон өдөр нь Амралтын өдөр байсан.</a:t>
            </a:r>
            <a:endParaRPr xmlns:a="http://schemas.openxmlformats.org/drawingml/2006/main" lang="en-US" altLang="ko-KR" sz="3600">
              <a:solidFill>
                <a:schemeClr val="tx1">
                  <a:lumMod val="65000"/>
                  <a:lumOff val="35000"/>
                </a:schemeClr>
              </a:solidFill>
            </a:endParaRPr>
          </a:p>
        </p:txBody>
      </p:sp>
      <p:sp>
        <p:nvSpPr>
          <p:cNvPr id="24" name="TextBox 23"/>
          <p:cNvSpPr txBox="1"/>
          <p:nvPr/>
        </p:nvSpPr>
        <p:spPr>
          <a:xfrm>
            <a:off x="4784634" y="5338092"/>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mn" altLang="ko-KR" sz="2800">
                <a:solidFill>
                  <a:schemeClr val="tx1">
                    <a:lumMod val="65000"/>
                    <a:lumOff val="35000"/>
                  </a:schemeClr>
                </a:solidFill>
              </a:rPr>
              <a:t>Иохан 5:</a:t>
            </a:r>
            <a:r xmlns:a="http://schemas.openxmlformats.org/drawingml/2006/main">
              <a:rPr lang="mn" altLang="en-US" sz="2800">
                <a:solidFill>
                  <a:schemeClr val="tx1">
                    <a:lumMod val="65000"/>
                    <a:lumOff val="35000"/>
                  </a:schemeClr>
                </a:solidFill>
              </a:rPr>
              <a:t> </a:t>
            </a:r>
            <a:r xmlns:a="http://schemas.openxmlformats.org/drawingml/2006/main">
              <a:rPr lang="mn" altLang="ko-KR" sz="2800">
                <a:solidFill>
                  <a:schemeClr val="tx1">
                    <a:lumMod val="65000"/>
                    <a:lumOff val="35000"/>
                  </a:schemeClr>
                </a:solidFill>
              </a:rPr>
              <a:t>8-9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311728"/>
            <a:ext cx="9053611" cy="1553892"/>
          </a:xfrm>
          <a:prstGeom prst="rect">
            <a:avLst/>
          </a:prstGeom>
          <a:noFill/>
        </p:spPr>
        <p:txBody>
          <a:bodyPr wrap="square">
            <a:spAutoFit/>
          </a:bodyPr>
          <a:lstStyle/>
          <a:p>
            <a:pPr xmlns:a="http://schemas.openxmlformats.org/drawingml/2006/main" lvl="0">
              <a:defRPr/>
            </a:pPr>
            <a:r xmlns:a="http://schemas.openxmlformats.org/drawingml/2006/main">
              <a:rPr lang="mn" altLang="ko-KR" sz="3200">
                <a:solidFill>
                  <a:schemeClr val="tx1">
                    <a:lumMod val="65000"/>
                    <a:lumOff val="35000"/>
                  </a:schemeClr>
                </a:solidFill>
              </a:rPr>
              <a:t>Иерусалимд Бетезда хэмээх усан сан байсан. Олон тооны өвчтэй хүмүүс тэнд цугларч, усны хөдөлгөөнийг хүлээж байв.</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16632"/>
            <a:ext cx="9144000" cy="51845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3" y="4365104"/>
            <a:ext cx="9070727" cy="2224290"/>
          </a:xfrm>
          <a:prstGeom prst="rect">
            <a:avLst/>
          </a:prstGeom>
          <a:noFill/>
        </p:spPr>
        <p:txBody>
          <a:bodyPr wrap="square">
            <a:spAutoFit/>
          </a:bodyPr>
          <a:lstStyle/>
          <a:p>
            <a:pPr xmlns:a="http://schemas.openxmlformats.org/drawingml/2006/main" lvl="0">
              <a:defRPr/>
            </a:pPr>
            <a:r xmlns:a="http://schemas.openxmlformats.org/drawingml/2006/main">
              <a:rPr lang="mn" altLang="ko-KR" sz="2800">
                <a:solidFill>
                  <a:schemeClr val="tx1">
                    <a:lumMod val="65000"/>
                    <a:lumOff val="35000"/>
                  </a:schemeClr>
                </a:solidFill>
              </a:rPr>
              <a:t>Учир нь Их Эзэний тэнгэр элч тодорхой цагт усан сан руу бууж, усыг хөдөлгөдөг байв; Усыг хутгасны дараа хэн түрүүлж орсон нь ямар ч өвчин туссан байсан.</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619672" y="1268760"/>
            <a:ext cx="5080000" cy="331236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301208"/>
            <a:ext cx="9134646" cy="1373912"/>
          </a:xfrm>
          <a:prstGeom prst="rect">
            <a:avLst/>
          </a:prstGeom>
          <a:noFill/>
        </p:spPr>
        <p:txBody>
          <a:bodyPr wrap="square">
            <a:spAutoFit/>
          </a:bodyPr>
          <a:lstStyle/>
          <a:p>
            <a:pPr xmlns:a="http://schemas.openxmlformats.org/drawingml/2006/main" lvl="0">
              <a:defRPr/>
            </a:pPr>
            <a:r xmlns:a="http://schemas.openxmlformats.org/drawingml/2006/main">
              <a:rPr lang="mn" altLang="ko-KR" sz="2800">
                <a:solidFill>
                  <a:schemeClr val="tx1">
                    <a:lumMod val="65000"/>
                    <a:lumOff val="35000"/>
                  </a:schemeClr>
                </a:solidFill>
              </a:rPr>
              <a:t>Алхаж чаддаггүй хүн байсан. Есүс түүнийг хараад, тэнд гучин найман жил байсан хүнээс асуув. "Чи эдгэрмээр байна уу?"</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284365"/>
            <a:ext cx="9107238" cy="1371705"/>
          </a:xfrm>
          <a:prstGeom prst="rect">
            <a:avLst/>
          </a:prstGeom>
          <a:noFill/>
        </p:spPr>
        <p:txBody>
          <a:bodyPr wrap="square">
            <a:spAutoFit/>
          </a:bodyPr>
          <a:lstStyle/>
          <a:p>
            <a:pPr xmlns:a="http://schemas.openxmlformats.org/drawingml/2006/main" lvl="0">
              <a:defRPr/>
            </a:pPr>
            <a:r xmlns:a="http://schemas.openxmlformats.org/drawingml/2006/main">
              <a:rPr lang="mn" altLang="ko-KR" sz="2800">
                <a:solidFill>
                  <a:schemeClr val="tx1">
                    <a:lumMod val="65000"/>
                    <a:lumOff val="35000"/>
                  </a:schemeClr>
                </a:solidFill>
              </a:rPr>
              <a:t>"Ноёнтоон, ус холилдох үед надад санд ороход туслах хүн алга. Надад туслаач!" Тэгээд Есүс түүнд —Бос! Дэвсгэрээ аваад алхаарай” гэсэн.</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975115" y="0"/>
            <a:ext cx="5157007"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013176"/>
            <a:ext cx="9053611" cy="1558230"/>
          </a:xfrm>
          <a:prstGeom prst="rect">
            <a:avLst/>
          </a:prstGeom>
          <a:noFill/>
        </p:spPr>
        <p:txBody>
          <a:bodyPr wrap="square">
            <a:spAutoFit/>
          </a:bodyPr>
          <a:lstStyle/>
          <a:p>
            <a:pPr xmlns:a="http://schemas.openxmlformats.org/drawingml/2006/main" lvl="0">
              <a:defRPr/>
            </a:pPr>
            <a:r xmlns:a="http://schemas.openxmlformats.org/drawingml/2006/main">
              <a:rPr lang="mn" altLang="ko-KR" sz="3200">
                <a:solidFill>
                  <a:schemeClr val="tx1">
                    <a:lumMod val="65000"/>
                    <a:lumOff val="35000"/>
                  </a:schemeClr>
                </a:solidFill>
              </a:rPr>
              <a:t>Есүсийн хэлснээр дэвсгэрээ аваад алхав. 38 жил өвдөж байсан өвчтэй хүн тэр даруй эдгэв.</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595872" y="548680"/>
            <a:ext cx="5932858" cy="42484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mn" altLang="ko-KR" sz="4000">
                <a:solidFill>
                  <a:srgbClr val="ff0000"/>
                </a:solidFill>
              </a:rPr>
              <a:t>Өнөөдрийн хичээл</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70780" y="14713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90870" y="125991"/>
            <a:ext cx="983695" cy="648072"/>
          </a:xfrm>
          <a:prstGeom prst="rect">
            <a:avLst/>
          </a:prstGeom>
          <a:noFill/>
        </p:spPr>
      </p:pic>
      <p:sp>
        <p:nvSpPr>
          <p:cNvPr id="17" name="TextBox 16"/>
          <p:cNvSpPr txBox="1"/>
          <p:nvPr/>
        </p:nvSpPr>
        <p:spPr>
          <a:xfrm>
            <a:off x="380230" y="1268929"/>
            <a:ext cx="8352928" cy="3939341"/>
          </a:xfrm>
          <a:prstGeom prst="rect">
            <a:avLst/>
          </a:prstGeom>
          <a:noFill/>
        </p:spPr>
        <p:txBody>
          <a:bodyPr wrap="square">
            <a:spAutoFit/>
          </a:bodyPr>
          <a:lstStyle/>
          <a:p>
            <a:pPr xmlns:a="http://schemas.openxmlformats.org/drawingml/2006/main" algn="ctr">
              <a:defRPr/>
            </a:pPr>
            <a:r xmlns:a="http://schemas.openxmlformats.org/drawingml/2006/main">
              <a:rPr lang="mn" altLang="ko-KR" sz="3600">
                <a:solidFill>
                  <a:schemeClr val="tx1">
                    <a:lumMod val="65000"/>
                    <a:lumOff val="35000"/>
                  </a:schemeClr>
                </a:solidFill>
              </a:rPr>
              <a:t>Бетездагийн усан санд өвчтэй хүмүүст хамгийн хэрэгтэй зүйл байв</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mn" altLang="ko-KR" sz="3600">
                <a:solidFill>
                  <a:schemeClr val="tx1">
                    <a:lumMod val="65000"/>
                    <a:lumOff val="35000"/>
                  </a:schemeClr>
                </a:solidFill>
              </a:rPr>
              <a:t>эдгэрэх.</a:t>
            </a:r>
            <a:r xmlns:a="http://schemas.openxmlformats.org/drawingml/2006/main">
              <a:rPr lang="mn" altLang="en-US" sz="3600">
                <a:solidFill>
                  <a:schemeClr val="tx1">
                    <a:lumMod val="65000"/>
                    <a:lumOff val="35000"/>
                  </a:schemeClr>
                </a:solidFill>
              </a:rPr>
              <a:t> </a:t>
            </a:r>
            <a:endParaRPr xmlns:a="http://schemas.openxmlformats.org/drawingml/2006/main" lang="ko-KR" altLang="en-US" sz="3600">
              <a:solidFill>
                <a:schemeClr val="tx1">
                  <a:lumMod val="65000"/>
                  <a:lumOff val="35000"/>
                </a:schemeClr>
              </a:solidFill>
            </a:endParaRPr>
          </a:p>
          <a:p>
            <a:pPr xmlns:a="http://schemas.openxmlformats.org/drawingml/2006/main" algn="ctr">
              <a:defRPr/>
            </a:pPr>
            <a:r xmlns:a="http://schemas.openxmlformats.org/drawingml/2006/main">
              <a:rPr lang="mn" altLang="ko-KR" sz="3600">
                <a:solidFill>
                  <a:schemeClr val="tx1">
                    <a:lumMod val="65000"/>
                    <a:lumOff val="35000"/>
                  </a:schemeClr>
                </a:solidFill>
              </a:rPr>
              <a:t>Есүс бидэнд юу хэрэгтэйг мэддэг</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mn" altLang="ko-KR" sz="3600">
                <a:solidFill>
                  <a:schemeClr val="tx1">
                    <a:lumMod val="65000"/>
                    <a:lumOff val="35000"/>
                  </a:schemeClr>
                </a:solidFill>
              </a:rPr>
              <a:t>биднээс илүү.</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mn" altLang="ko-KR" sz="3600">
                <a:solidFill>
                  <a:schemeClr val="tx1">
                    <a:lumMod val="65000"/>
                    <a:lumOff val="35000"/>
                  </a:schemeClr>
                </a:solidFill>
              </a:rPr>
              <a:t>Есүс бол бидэнд өгдөг Нэгэн юм</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mn" altLang="ko-KR" sz="3600">
                <a:solidFill>
                  <a:schemeClr val="tx1">
                    <a:lumMod val="65000"/>
                    <a:lumOff val="35000"/>
                  </a:schemeClr>
                </a:solidFill>
              </a:rPr>
              <a:t>бидэнд юу хэрэгтэй байна.</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196420"/>
            <a:ext cx="4053592" cy="573200"/>
          </a:xfrm>
          <a:prstGeom prst="rect">
            <a:avLst/>
          </a:prstGeom>
          <a:noFill/>
        </p:spPr>
        <p:txBody>
          <a:bodyPr wrap="square">
            <a:spAutoFit/>
          </a:bodyPr>
          <a:lstStyle/>
          <a:p>
            <a:pPr xmlns:a="http://schemas.openxmlformats.org/drawingml/2006/main" algn="ctr">
              <a:defRPr/>
            </a:pPr>
            <a:r xmlns:a="http://schemas.openxmlformats.org/drawingml/2006/main">
              <a:rPr lang="mn" altLang="ko-KR" sz="3200"/>
              <a:t>Есүс гэж хэн бэ?</a:t>
            </a:r>
            <a:r xmlns:a="http://schemas.openxmlformats.org/drawingml/2006/main">
              <a:rPr lang="mn"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02456" y="15610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89806" y="7848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mn" altLang="ko-KR" sz="3600">
                <a:solidFill>
                  <a:srgbClr val="0070c0"/>
                </a:solidFill>
              </a:rPr>
              <a:t>Есүс бол..</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lang="mn" altLang="ko-KR" sz="3600">
                <a:solidFill>
                  <a:schemeClr val="tx1">
                    <a:lumMod val="65000"/>
                    <a:lumOff val="35000"/>
                  </a:schemeClr>
                </a:solidFill>
              </a:rPr>
              <a:t>Есүс бол бүх өвчнийг эдгээдэг бөгөөд бүх зүйлийг захирах чадвартай Нэгэн юм.</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15729" y="6341839"/>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mn" altLang="ko-KR" sz="4000"/>
              <a:t>Өнөөдрийн асуулт хариулт</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20560" y="7211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12172" y="49777"/>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lang="mn" altLang="ko-KR" sz="3200">
                <a:solidFill>
                  <a:schemeClr val="tx1">
                    <a:lumMod val="65000"/>
                    <a:lumOff val="35000"/>
                  </a:schemeClr>
                </a:solidFill>
              </a:rPr>
              <a:t>Өвчтэй хүн Есүсээс юу хийхийг хүссэн бэ?</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mn" altLang="en-US" sz="2800">
                <a:solidFill>
                  <a:schemeClr val="tx1">
                    <a:lumMod val="65000"/>
                    <a:lumOff val="35000"/>
                  </a:schemeClr>
                </a:solidFill>
              </a:rPr>
              <a:t>① </a:t>
            </a:r>
            <a:r xmlns:a="http://schemas.openxmlformats.org/drawingml/2006/main">
              <a:rPr lang="mn" altLang="ko-KR" sz="2800">
                <a:solidFill>
                  <a:schemeClr val="tx1">
                    <a:lumMod val="65000"/>
                    <a:lumOff val="35000"/>
                  </a:schemeClr>
                </a:solidFill>
              </a:rPr>
              <a:t>Миний өвчнийг эдгээч, гуйя!</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mn" altLang="en-US" sz="2800">
                <a:solidFill>
                  <a:schemeClr val="tx1">
                    <a:lumMod val="65000"/>
                    <a:lumOff val="35000"/>
                  </a:schemeClr>
                </a:solidFill>
              </a:rPr>
              <a:t>② </a:t>
            </a:r>
            <a:r xmlns:a="http://schemas.openxmlformats.org/drawingml/2006/main">
              <a:rPr lang="mn" altLang="ko-KR" sz="2800">
                <a:solidFill>
                  <a:schemeClr val="tx1">
                    <a:lumMod val="65000"/>
                    <a:lumOff val="35000"/>
                  </a:schemeClr>
                </a:solidFill>
              </a:rPr>
              <a:t>Намайг авраач, гуйя!</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mn" altLang="en-US" sz="2800">
                <a:solidFill>
                  <a:schemeClr val="tx1">
                    <a:lumMod val="65000"/>
                    <a:lumOff val="35000"/>
                  </a:schemeClr>
                </a:solidFill>
              </a:rPr>
              <a:t>③ </a:t>
            </a:r>
            <a:r xmlns:a="http://schemas.openxmlformats.org/drawingml/2006/main">
              <a:rPr lang="mn" altLang="ko-KR" sz="2800">
                <a:solidFill>
                  <a:schemeClr val="tx1">
                    <a:lumMod val="65000"/>
                    <a:lumOff val="35000"/>
                  </a:schemeClr>
                </a:solidFill>
              </a:rPr>
              <a:t>Надад хоол өгөөч, гуйя!</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954107"/>
          </a:xfrm>
          <a:prstGeom prst="rect">
            <a:avLst/>
          </a:prstGeom>
          <a:noFill/>
        </p:spPr>
        <p:txBody>
          <a:bodyPr wrap="square">
            <a:spAutoFit/>
          </a:bodyPr>
          <a:lstStyle/>
          <a:p>
            <a:pPr xmlns:a="http://schemas.openxmlformats.org/drawingml/2006/main" lvl="0">
              <a:defRPr/>
            </a:pPr>
            <a:r xmlns:a="http://schemas.openxmlformats.org/drawingml/2006/main">
              <a:rPr lang="mn" altLang="en-US" sz="2800">
                <a:solidFill>
                  <a:schemeClr val="tx1">
                    <a:lumMod val="65000"/>
                    <a:lumOff val="35000"/>
                  </a:schemeClr>
                </a:solidFill>
              </a:rPr>
              <a:t>④ </a:t>
            </a:r>
            <a:r xmlns:a="http://schemas.openxmlformats.org/drawingml/2006/main">
              <a:rPr lang="mn" altLang="ko-KR" sz="2800">
                <a:solidFill>
                  <a:schemeClr val="tx1">
                    <a:lumMod val="65000"/>
                    <a:lumOff val="35000"/>
                  </a:schemeClr>
                </a:solidFill>
              </a:rPr>
              <a:t>Ус холилдох үед намайг усан сан руу ороход туслаач!</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5148545"/>
            <a:ext cx="8712968" cy="954107"/>
          </a:xfrm>
          <a:prstGeom prst="rect">
            <a:avLst/>
          </a:prstGeom>
          <a:noFill/>
        </p:spPr>
        <p:txBody>
          <a:bodyPr wrap="square">
            <a:spAutoFit/>
          </a:bodyPr>
          <a:lstStyle/>
          <a:p>
            <a:pPr xmlns:a="http://schemas.openxmlformats.org/drawingml/2006/main" lvl="0">
              <a:defRPr/>
            </a:pPr>
            <a:r xmlns:a="http://schemas.openxmlformats.org/drawingml/2006/main">
              <a:rPr lang="mn" altLang="en-US" sz="2800">
                <a:solidFill>
                  <a:srgbClr val="ff0000"/>
                </a:solidFill>
              </a:rPr>
              <a:t>④ </a:t>
            </a:r>
            <a:r xmlns:a="http://schemas.openxmlformats.org/drawingml/2006/main">
              <a:rPr lang="mn" altLang="ko-KR" sz="2800">
                <a:solidFill>
                  <a:srgbClr val="ff0000"/>
                </a:solidFill>
              </a:rPr>
              <a:t>Ус холилдох үед намайг усан сан руу ороход туслаач!</a:t>
            </a:r>
            <a:endParaRPr xmlns:a="http://schemas.openxmlformats.org/drawingml/2006/main" lang="en-US" alt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n" sz="4000"/>
              <a:t>Өнөөдрийн үг</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22369" y="9973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112603"/>
            <a:ext cx="983695" cy="648072"/>
          </a:xfrm>
          <a:prstGeom prst="rect">
            <a:avLst/>
          </a:prstGeom>
          <a:noFill/>
        </p:spPr>
      </p:pic>
      <p:sp>
        <p:nvSpPr>
          <p:cNvPr id="23" name="TextBox 22"/>
          <p:cNvSpPr txBox="1"/>
          <p:nvPr/>
        </p:nvSpPr>
        <p:spPr>
          <a:xfrm>
            <a:off x="539552" y="2228671"/>
            <a:ext cx="8208912" cy="1731824"/>
          </a:xfrm>
          <a:prstGeom prst="rect">
            <a:avLst/>
          </a:prstGeom>
          <a:noFill/>
        </p:spPr>
        <p:txBody>
          <a:bodyPr wrap="square">
            <a:spAutoFit/>
          </a:bodyPr>
          <a:lstStyle/>
          <a:p>
            <a:pPr xmlns:a="http://schemas.openxmlformats.org/drawingml/2006/main" lvl="0">
              <a:defRPr/>
            </a:pPr>
            <a:r xmlns:a="http://schemas.openxmlformats.org/drawingml/2006/main">
              <a:rPr altLang="ko-KR" lang="mn" sz="3600">
                <a:solidFill>
                  <a:schemeClr val="tx1">
                    <a:lumMod val="65000"/>
                    <a:lumOff val="35000"/>
                  </a:schemeClr>
                </a:solidFill>
              </a:rPr>
              <a:t>Өнөөдөр Давидын хотод Аврагч та нарт мэндэлсэн; тэр бол Эзэн Христ юм.</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mn" sz="2800">
                <a:solidFill>
                  <a:schemeClr val="tx1">
                    <a:lumMod val="65000"/>
                    <a:lumOff val="35000"/>
                  </a:schemeClr>
                </a:solidFill>
              </a:rPr>
              <a:t>Дуртай</a:t>
            </a:r>
            <a:r xmlns:a="http://schemas.openxmlformats.org/drawingml/2006/main">
              <a:rPr altLang="en-US" lang="mn" sz="2800">
                <a:solidFill>
                  <a:schemeClr val="tx1">
                    <a:lumMod val="65000"/>
                    <a:lumOff val="35000"/>
                  </a:schemeClr>
                </a:solidFill>
              </a:rPr>
              <a:t> </a:t>
            </a:r>
            <a:r xmlns:a="http://schemas.openxmlformats.org/drawingml/2006/main">
              <a:rPr altLang="ko-KR" lang="mn" sz="2800">
                <a:solidFill>
                  <a:schemeClr val="tx1">
                    <a:lumMod val="65000"/>
                    <a:lumOff val="35000"/>
                  </a:schemeClr>
                </a:solidFill>
              </a:rPr>
              <a:t>2:11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mn" altLang="ko-KR" sz="4000">
                <a:solidFill>
                  <a:srgbClr val="ff0000"/>
                </a:solidFill>
              </a:rPr>
              <a:t>Өнөөдрийн үг</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0156"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06342" y="65652"/>
            <a:ext cx="983695" cy="648072"/>
          </a:xfrm>
          <a:prstGeom prst="rect">
            <a:avLst/>
          </a:prstGeom>
          <a:noFill/>
        </p:spPr>
      </p:pic>
      <p:sp>
        <p:nvSpPr>
          <p:cNvPr id="23" name="TextBox 22"/>
          <p:cNvSpPr txBox="1"/>
          <p:nvPr/>
        </p:nvSpPr>
        <p:spPr>
          <a:xfrm>
            <a:off x="467543" y="1126013"/>
            <a:ext cx="8208912" cy="3386932"/>
          </a:xfrm>
          <a:prstGeom prst="rect">
            <a:avLst/>
          </a:prstGeom>
          <a:noFill/>
        </p:spPr>
        <p:txBody>
          <a:bodyPr wrap="square">
            <a:spAutoFit/>
          </a:bodyPr>
          <a:lstStyle/>
          <a:p>
            <a:pPr xmlns:a="http://schemas.openxmlformats.org/drawingml/2006/main" lvl="0">
              <a:defRPr/>
            </a:pPr>
            <a:r xmlns:a="http://schemas.openxmlformats.org/drawingml/2006/main">
              <a:rPr lang="mn" altLang="ko-KR" sz="3600">
                <a:solidFill>
                  <a:schemeClr val="tx1">
                    <a:lumMod val="65000"/>
                    <a:lumOff val="35000"/>
                  </a:schemeClr>
                </a:solidFill>
              </a:rPr>
              <a:t>Дараа нь Есүс түүнд "Бос, дэвсгэрээ аваад алх" гэв.</a:t>
            </a:r>
            <a:endParaRPr xmlns:a="http://schemas.openxmlformats.org/drawingml/2006/main" lang="en-US" altLang="ko-KR" sz="3600">
              <a:solidFill>
                <a:schemeClr val="tx1">
                  <a:lumMod val="65000"/>
                  <a:lumOff val="35000"/>
                </a:schemeClr>
              </a:solidFill>
            </a:endParaRPr>
          </a:p>
          <a:p>
            <a:pPr xmlns:a="http://schemas.openxmlformats.org/drawingml/2006/main" lvl="0">
              <a:defRPr/>
            </a:pPr>
            <a:r xmlns:a="http://schemas.openxmlformats.org/drawingml/2006/main">
              <a:rPr lang="mn" altLang="ko-KR" sz="3600">
                <a:solidFill>
                  <a:schemeClr val="tx1">
                    <a:lumMod val="65000"/>
                    <a:lumOff val="35000"/>
                  </a:schemeClr>
                </a:solidFill>
              </a:rPr>
              <a:t>9. Тэр даруй тэр хүн эдгэрсэн; тэр дэвсгэрээ аваад алхав. Энэ үйл явдал болсон өдөр нь Амралтын өдөр байсан.</a:t>
            </a:r>
            <a:endParaRPr xmlns:a="http://schemas.openxmlformats.org/drawingml/2006/main" lang="en-US" altLang="ko-KR" sz="3600">
              <a:solidFill>
                <a:schemeClr val="tx1">
                  <a:lumMod val="65000"/>
                  <a:lumOff val="35000"/>
                </a:schemeClr>
              </a:solidFill>
            </a:endParaRPr>
          </a:p>
        </p:txBody>
      </p:sp>
      <p:sp>
        <p:nvSpPr>
          <p:cNvPr id="24" name="TextBox 23"/>
          <p:cNvSpPr txBox="1"/>
          <p:nvPr/>
        </p:nvSpPr>
        <p:spPr>
          <a:xfrm>
            <a:off x="4784634" y="5338092"/>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mn" altLang="ko-KR" sz="2800">
                <a:solidFill>
                  <a:schemeClr val="tx1">
                    <a:lumMod val="65000"/>
                    <a:lumOff val="35000"/>
                  </a:schemeClr>
                </a:solidFill>
              </a:rPr>
              <a:t>Иохан 5:</a:t>
            </a:r>
            <a:r xmlns:a="http://schemas.openxmlformats.org/drawingml/2006/main">
              <a:rPr lang="mn" altLang="en-US" sz="2800">
                <a:solidFill>
                  <a:schemeClr val="tx1">
                    <a:lumMod val="65000"/>
                    <a:lumOff val="35000"/>
                  </a:schemeClr>
                </a:solidFill>
              </a:rPr>
              <a:t> </a:t>
            </a:r>
            <a:r xmlns:a="http://schemas.openxmlformats.org/drawingml/2006/main">
              <a:rPr lang="mn" altLang="ko-KR" sz="2800">
                <a:solidFill>
                  <a:schemeClr val="tx1">
                    <a:lumMod val="65000"/>
                    <a:lumOff val="35000"/>
                  </a:schemeClr>
                </a:solidFill>
              </a:rPr>
              <a:t>8-9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528392" cy="369332"/>
          </a:xfrm>
          <a:prstGeom prst="rect">
            <a:avLst/>
          </a:prstGeom>
          <a:noFill/>
        </p:spPr>
        <p:txBody>
          <a:bodyPr wrap="square">
            <a:spAutoFit/>
          </a:bodyPr>
          <a:lstStyle/>
          <a:p>
            <a:pPr xmlns:a="http://schemas.openxmlformats.org/drawingml/2006/main" lvl="0">
              <a:defRPr/>
            </a:pPr>
            <a:r xmlns:a="http://schemas.openxmlformats.org/drawingml/2006/main">
              <a:rPr lang="mn" altLang="ko-KR" b="1">
                <a:solidFill>
                  <a:schemeClr val="tx1">
                    <a:lumMod val="50000"/>
                    <a:lumOff val="50000"/>
                  </a:schemeClr>
                </a:solidFill>
              </a:rPr>
              <a:t>№ 65 Бурханы үг</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2126466"/>
            <a:ext cx="3931114" cy="1433979"/>
          </a:xfrm>
          <a:prstGeom prst="rect">
            <a:avLst/>
          </a:prstGeom>
          <a:noFill/>
        </p:spPr>
        <p:txBody>
          <a:bodyPr wrap="square">
            <a:spAutoFit/>
          </a:bodyPr>
          <a:lstStyle/>
          <a:p>
            <a:pPr xmlns:a="http://schemas.openxmlformats.org/drawingml/2006/main" algn="ctr">
              <a:defRPr/>
            </a:pPr>
            <a:r xmlns:a="http://schemas.openxmlformats.org/drawingml/2006/main">
              <a:rPr lang="mn" altLang="ko-KR" sz="4400"/>
              <a:t>5000 хүнийг тэжээсэн Есүс</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4042928" y="2110704"/>
            <a:ext cx="5080000" cy="35913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mn" altLang="ko-KR" sz="4000">
                <a:solidFill>
                  <a:srgbClr val="ff0000"/>
                </a:solidFill>
              </a:rPr>
              <a:t>Өнөөдрийн үг</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75759" y="95760"/>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49777"/>
            <a:ext cx="983695" cy="648072"/>
          </a:xfrm>
          <a:prstGeom prst="rect">
            <a:avLst/>
          </a:prstGeom>
          <a:noFill/>
        </p:spPr>
      </p:pic>
      <p:sp>
        <p:nvSpPr>
          <p:cNvPr id="23" name="TextBox 22"/>
          <p:cNvSpPr txBox="1"/>
          <p:nvPr/>
        </p:nvSpPr>
        <p:spPr>
          <a:xfrm>
            <a:off x="539552" y="2034714"/>
            <a:ext cx="8208912" cy="2287731"/>
          </a:xfrm>
          <a:prstGeom prst="rect">
            <a:avLst/>
          </a:prstGeom>
          <a:noFill/>
        </p:spPr>
        <p:txBody>
          <a:bodyPr wrap="square">
            <a:spAutoFit/>
          </a:bodyPr>
          <a:lstStyle/>
          <a:p>
            <a:pPr xmlns:a="http://schemas.openxmlformats.org/drawingml/2006/main" lvl="0">
              <a:defRPr/>
            </a:pPr>
            <a:r xmlns:a="http://schemas.openxmlformats.org/drawingml/2006/main">
              <a:rPr lang="mn" altLang="ko-KR" sz="3600"/>
              <a:t>Дараа нь Есүс талхнуудыг авч, талархал илэрхийлж, сууж байсан хүмүүст хүссэн хэмжээгээр нь тараав. Тэр загастай ижил зүйлийг хийсэн.</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mn" altLang="ko-KR" sz="2800">
                <a:solidFill>
                  <a:schemeClr val="tx1">
                    <a:lumMod val="65000"/>
                    <a:lumOff val="35000"/>
                  </a:schemeClr>
                </a:solidFill>
              </a:rPr>
              <a:t>Жон</a:t>
            </a:r>
            <a:r xmlns:a="http://schemas.openxmlformats.org/drawingml/2006/main">
              <a:rPr lang="mn" altLang="en-US" sz="2800">
                <a:solidFill>
                  <a:schemeClr val="tx1">
                    <a:lumMod val="65000"/>
                    <a:lumOff val="35000"/>
                  </a:schemeClr>
                </a:solidFill>
              </a:rPr>
              <a:t> </a:t>
            </a:r>
            <a:r xmlns:a="http://schemas.openxmlformats.org/drawingml/2006/main">
              <a:rPr lang="mn" altLang="ko-KR" sz="2800">
                <a:solidFill>
                  <a:schemeClr val="tx1">
                    <a:lumMod val="65000"/>
                    <a:lumOff val="35000"/>
                  </a:schemeClr>
                </a:solidFill>
              </a:rPr>
              <a:t>6:</a:t>
            </a:r>
            <a:r xmlns:a="http://schemas.openxmlformats.org/drawingml/2006/main">
              <a:rPr lang="mn" altLang="en-US" sz="2800">
                <a:solidFill>
                  <a:schemeClr val="tx1">
                    <a:lumMod val="65000"/>
                    <a:lumOff val="35000"/>
                  </a:schemeClr>
                </a:solidFill>
              </a:rPr>
              <a:t> </a:t>
            </a:r>
            <a:r xmlns:a="http://schemas.openxmlformats.org/drawingml/2006/main">
              <a:rPr lang="mn" altLang="ko-KR" sz="2800">
                <a:solidFill>
                  <a:schemeClr val="tx1">
                    <a:lumMod val="65000"/>
                    <a:lumOff val="35000"/>
                  </a:schemeClr>
                </a:solidFill>
              </a:rPr>
              <a:t>11</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mn" altLang="ko-KR" sz="3200">
                <a:solidFill>
                  <a:schemeClr val="tx1">
                    <a:lumMod val="65000"/>
                    <a:lumOff val="35000"/>
                  </a:schemeClr>
                </a:solidFill>
              </a:rPr>
              <a:t>Есүсийн сургаалыг сонсохоор таван мянга гаруй хүн цугларчээ.</a:t>
            </a:r>
            <a:endParaRPr xmlns:a="http://schemas.openxmlformats.org/drawingml/2006/main" lang="ko-KR" altLang="en-US" sz="32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1" y="1"/>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445224"/>
            <a:ext cx="9144000" cy="1372770"/>
          </a:xfrm>
          <a:prstGeom prst="rect">
            <a:avLst/>
          </a:prstGeom>
          <a:noFill/>
        </p:spPr>
        <p:txBody>
          <a:bodyPr wrap="square">
            <a:spAutoFit/>
          </a:bodyPr>
          <a:lstStyle/>
          <a:p>
            <a:pPr xmlns:a="http://schemas.openxmlformats.org/drawingml/2006/main" lvl="0">
              <a:defRPr/>
            </a:pPr>
            <a:r xmlns:a="http://schemas.openxmlformats.org/drawingml/2006/main">
              <a:rPr lang="mn" altLang="ko-KR" sz="2800">
                <a:solidFill>
                  <a:schemeClr val="tx1">
                    <a:lumMod val="65000"/>
                    <a:lumOff val="35000"/>
                  </a:schemeClr>
                </a:solidFill>
              </a:rPr>
              <a:t>Гэхдээ үдийн цайны цаг байлаа. Бүгд өлсөж байсан ч идэх хоолгүй, хоёр загас, таван талх л байлаа.</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12878"/>
            <a:ext cx="9144000" cy="545810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51520" y="5221515"/>
            <a:ext cx="9134646" cy="1548855"/>
          </a:xfrm>
          <a:prstGeom prst="rect">
            <a:avLst/>
          </a:prstGeom>
          <a:noFill/>
        </p:spPr>
        <p:txBody>
          <a:bodyPr wrap="square">
            <a:spAutoFit/>
          </a:bodyPr>
          <a:lstStyle/>
          <a:p>
            <a:pPr xmlns:a="http://schemas.openxmlformats.org/drawingml/2006/main" lvl="0">
              <a:defRPr/>
            </a:pPr>
            <a:r xmlns:a="http://schemas.openxmlformats.org/drawingml/2006/main">
              <a:rPr lang="mn" altLang="ko-KR" sz="3200">
                <a:solidFill>
                  <a:schemeClr val="tx1">
                    <a:lumMod val="65000"/>
                    <a:lumOff val="35000"/>
                  </a:schemeClr>
                </a:solidFill>
              </a:rPr>
              <a:t>Дараа нь Есүс талх, загасыг авч, талархал илэрхийлж, сууж байсан хүмүүст хүссэн хэмжээгээр нь тараав.</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9354" y="0"/>
            <a:ext cx="9144000" cy="501317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880" y="5903358"/>
            <a:ext cx="9107238" cy="943212"/>
          </a:xfrm>
          <a:prstGeom prst="rect">
            <a:avLst/>
          </a:prstGeom>
          <a:noFill/>
        </p:spPr>
        <p:txBody>
          <a:bodyPr wrap="square">
            <a:spAutoFit/>
          </a:bodyPr>
          <a:lstStyle/>
          <a:p>
            <a:pPr xmlns:a="http://schemas.openxmlformats.org/drawingml/2006/main" lvl="0">
              <a:defRPr/>
            </a:pPr>
            <a:r xmlns:a="http://schemas.openxmlformats.org/drawingml/2006/main">
              <a:rPr lang="mn" altLang="ko-KR" sz="2800">
                <a:solidFill>
                  <a:schemeClr val="tx1">
                    <a:lumMod val="65000"/>
                    <a:lumOff val="35000"/>
                  </a:schemeClr>
                </a:solidFill>
              </a:rPr>
              <a:t>Гэхдээ гайхалтай зүйл болсон! 5000 хүн дүүрэхэд хангалттай байсан!</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7384"/>
            <a:ext cx="9144000" cy="576063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87725" y="5301208"/>
            <a:ext cx="9053611" cy="1554886"/>
          </a:xfrm>
          <a:prstGeom prst="rect">
            <a:avLst/>
          </a:prstGeom>
          <a:noFill/>
        </p:spPr>
        <p:txBody>
          <a:bodyPr wrap="square">
            <a:spAutoFit/>
          </a:bodyPr>
          <a:lstStyle/>
          <a:p>
            <a:pPr xmlns:a="http://schemas.openxmlformats.org/drawingml/2006/main" lvl="0">
              <a:defRPr/>
            </a:pPr>
            <a:r xmlns:a="http://schemas.openxmlformats.org/drawingml/2006/main">
              <a:rPr lang="mn" altLang="ko-KR" sz="3200">
                <a:solidFill>
                  <a:schemeClr val="tx1">
                    <a:lumMod val="65000"/>
                    <a:lumOff val="35000"/>
                  </a:schemeClr>
                </a:solidFill>
              </a:rPr>
              <a:t>Тэд тэднийг цуглуулж, идсэн хүмүүсийн үлдсэн таван арвайн талхны хэсгүүдээр арван хоёр сагс дүүргэв.</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7383"/>
            <a:ext cx="9144000" cy="532859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mn" altLang="ko-KR" sz="4000">
                <a:solidFill>
                  <a:srgbClr val="ff0000"/>
                </a:solidFill>
              </a:rPr>
              <a:t>Өнөөдрийн хичээл</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209491"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49777"/>
            <a:ext cx="983695" cy="648072"/>
          </a:xfrm>
          <a:prstGeom prst="rect">
            <a:avLst/>
          </a:prstGeom>
          <a:noFill/>
        </p:spPr>
      </p:pic>
      <p:sp>
        <p:nvSpPr>
          <p:cNvPr id="17" name="TextBox 16"/>
          <p:cNvSpPr txBox="1"/>
          <p:nvPr/>
        </p:nvSpPr>
        <p:spPr>
          <a:xfrm>
            <a:off x="380230" y="1124744"/>
            <a:ext cx="8352928" cy="3988276"/>
          </a:xfrm>
          <a:prstGeom prst="rect">
            <a:avLst/>
          </a:prstGeom>
          <a:noFill/>
        </p:spPr>
        <p:txBody>
          <a:bodyPr wrap="square">
            <a:spAutoFit/>
          </a:bodyPr>
          <a:lstStyle/>
          <a:p>
            <a:pPr xmlns:a="http://schemas.openxmlformats.org/drawingml/2006/main" algn="ctr">
              <a:defRPr/>
            </a:pPr>
            <a:r xmlns:a="http://schemas.openxmlformats.org/drawingml/2006/main">
              <a:rPr lang="mn" altLang="ko-KR" sz="3200">
                <a:solidFill>
                  <a:schemeClr val="tx1">
                    <a:lumMod val="65000"/>
                    <a:lumOff val="35000"/>
                  </a:schemeClr>
                </a:solidFill>
              </a:rPr>
              <a:t>Бидний хувьд 5000 гаруй хүнийг дүүргэх арга алга</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mn" altLang="ko-KR" sz="3200">
                <a:solidFill>
                  <a:schemeClr val="tx1">
                    <a:lumMod val="65000"/>
                    <a:lumOff val="35000"/>
                  </a:schemeClr>
                </a:solidFill>
              </a:rPr>
              <a:t>таван талх, хоёр загастай.</a:t>
            </a:r>
            <a:r xmlns:a="http://schemas.openxmlformats.org/drawingml/2006/main">
              <a:rPr lang="mn"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a:p>
            <a:pPr xmlns:a="http://schemas.openxmlformats.org/drawingml/2006/main" algn="ctr">
              <a:defRPr/>
            </a:pPr>
            <a:r xmlns:a="http://schemas.openxmlformats.org/drawingml/2006/main">
              <a:rPr lang="mn" altLang="ko-KR" sz="3200">
                <a:solidFill>
                  <a:schemeClr val="tx1">
                    <a:lumMod val="65000"/>
                    <a:lumOff val="35000"/>
                  </a:schemeClr>
                </a:solidFill>
              </a:rPr>
              <a:t>Гэвч Бурханы Хүү Есүс тэдэнтэй хамт гайхамшгуудыг үйлдсэн.</a:t>
            </a:r>
            <a:r xmlns:a="http://schemas.openxmlformats.org/drawingml/2006/main">
              <a:rPr lang="mn"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a:p>
            <a:pPr xmlns:a="http://schemas.openxmlformats.org/drawingml/2006/main" algn="ctr">
              <a:defRPr/>
            </a:pPr>
            <a:r xmlns:a="http://schemas.openxmlformats.org/drawingml/2006/main">
              <a:rPr lang="mn" altLang="ko-KR" sz="3200">
                <a:solidFill>
                  <a:schemeClr val="tx1">
                    <a:lumMod val="65000"/>
                    <a:lumOff val="35000"/>
                  </a:schemeClr>
                </a:solidFill>
              </a:rPr>
              <a:t>Бидэнд ямар нэг зүйл байгаа эсэхээс илүүтэй үргэлж Есүстэй хамт байх нь чухал.</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7931" y="201469"/>
            <a:ext cx="4053592" cy="568151"/>
          </a:xfrm>
          <a:prstGeom prst="rect">
            <a:avLst/>
          </a:prstGeom>
          <a:noFill/>
        </p:spPr>
        <p:txBody>
          <a:bodyPr wrap="square">
            <a:spAutoFit/>
          </a:bodyPr>
          <a:lstStyle/>
          <a:p>
            <a:pPr xmlns:a="http://schemas.openxmlformats.org/drawingml/2006/main" algn="ctr">
              <a:defRPr/>
            </a:pPr>
            <a:r xmlns:a="http://schemas.openxmlformats.org/drawingml/2006/main">
              <a:rPr lang="mn" altLang="ko-KR" sz="3200"/>
              <a:t>Есүс гэж хэн бэ?</a:t>
            </a:r>
            <a:r xmlns:a="http://schemas.openxmlformats.org/drawingml/2006/main">
              <a:rPr lang="mn"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64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51060"/>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mn" altLang="ko-KR" sz="3600">
                <a:solidFill>
                  <a:srgbClr val="0070c0"/>
                </a:solidFill>
              </a:rPr>
              <a:t>Есүс бол..</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lang="mn" altLang="ko-KR" sz="3600">
                <a:solidFill>
                  <a:schemeClr val="tx1">
                    <a:lumMod val="65000"/>
                    <a:lumOff val="35000"/>
                  </a:schemeClr>
                </a:solidFill>
              </a:rPr>
              <a:t>Есүс бол бидэнд элбэг дэлбэг хоол өгч чадах Нэгэн юм.</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mn" altLang="ko-KR" b="1">
                <a:solidFill>
                  <a:schemeClr val="tx1">
                    <a:lumMod val="50000"/>
                    <a:lumOff val="50000"/>
                  </a:schemeClr>
                </a:solidFill>
              </a:rPr>
              <a:t>№ 47 Бурханы үг</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916832"/>
            <a:ext cx="3931114" cy="2100813"/>
          </a:xfrm>
          <a:prstGeom prst="rect">
            <a:avLst/>
          </a:prstGeom>
          <a:noFill/>
        </p:spPr>
        <p:txBody>
          <a:bodyPr wrap="square">
            <a:spAutoFit/>
          </a:bodyPr>
          <a:lstStyle/>
          <a:p>
            <a:pPr xmlns:a="http://schemas.openxmlformats.org/drawingml/2006/main" algn="ctr">
              <a:defRPr/>
            </a:pPr>
            <a:r xmlns:a="http://schemas.openxmlformats.org/drawingml/2006/main">
              <a:rPr lang="mn" altLang="ko-KR" sz="4400"/>
              <a:t>Есүст төрсөн өдрийн мэнд хүргэе</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995937" y="1916832"/>
            <a:ext cx="5148064" cy="39604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mn" altLang="ko-KR" sz="4000">
                <a:solidFill>
                  <a:srgbClr val="ff0000"/>
                </a:solidFill>
              </a:rPr>
              <a:t>Өнөөдрийн асуулт хариулт</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07963" y="85212"/>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40591"/>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mn" altLang="ko-KR" sz="3200">
                <a:solidFill>
                  <a:schemeClr val="tx1">
                    <a:lumMod val="65000"/>
                    <a:lumOff val="35000"/>
                  </a:schemeClr>
                </a:solidFill>
              </a:rPr>
              <a:t>Есүс 5000 хүнийг хооллосны дараа хэр их хоол үлдсэн бэ?</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mn" altLang="en-US" sz="2800">
                <a:solidFill>
                  <a:schemeClr val="tx1">
                    <a:lumMod val="65000"/>
                    <a:lumOff val="35000"/>
                  </a:schemeClr>
                </a:solidFill>
              </a:rPr>
              <a:t>① </a:t>
            </a:r>
            <a:r xmlns:a="http://schemas.openxmlformats.org/drawingml/2006/main">
              <a:rPr lang="mn" altLang="ko-KR" sz="2800">
                <a:solidFill>
                  <a:schemeClr val="tx1">
                    <a:lumMod val="65000"/>
                    <a:lumOff val="35000"/>
                  </a:schemeClr>
                </a:solidFill>
              </a:rPr>
              <a:t>арван сагс</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mn" altLang="en-US" sz="2800">
                <a:solidFill>
                  <a:schemeClr val="tx1">
                    <a:lumMod val="65000"/>
                    <a:lumOff val="35000"/>
                  </a:schemeClr>
                </a:solidFill>
              </a:rPr>
              <a:t>② </a:t>
            </a:r>
            <a:r xmlns:a="http://schemas.openxmlformats.org/drawingml/2006/main">
              <a:rPr lang="mn" altLang="ko-KR" sz="2800">
                <a:solidFill>
                  <a:schemeClr val="tx1">
                    <a:lumMod val="65000"/>
                    <a:lumOff val="35000"/>
                  </a:schemeClr>
                </a:solidFill>
              </a:rPr>
              <a:t>арван нэгэн сагс</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76773"/>
            <a:ext cx="8712968" cy="523220"/>
          </a:xfrm>
          <a:prstGeom prst="rect">
            <a:avLst/>
          </a:prstGeom>
          <a:noFill/>
        </p:spPr>
        <p:txBody>
          <a:bodyPr wrap="square">
            <a:spAutoFit/>
          </a:bodyPr>
          <a:lstStyle/>
          <a:p>
            <a:pPr xmlns:a="http://schemas.openxmlformats.org/drawingml/2006/main" lvl="0">
              <a:defRPr/>
            </a:pPr>
            <a:r xmlns:a="http://schemas.openxmlformats.org/drawingml/2006/main">
              <a:rPr lang="mn" altLang="en-US" sz="2800">
                <a:solidFill>
                  <a:schemeClr val="tx1">
                    <a:lumMod val="65000"/>
                    <a:lumOff val="35000"/>
                  </a:schemeClr>
                </a:solidFill>
              </a:rPr>
              <a:t>③ </a:t>
            </a:r>
            <a:r xmlns:a="http://schemas.openxmlformats.org/drawingml/2006/main">
              <a:rPr lang="mn" altLang="ko-KR" sz="2800">
                <a:solidFill>
                  <a:schemeClr val="tx1">
                    <a:lumMod val="65000"/>
                    <a:lumOff val="35000"/>
                  </a:schemeClr>
                </a:solidFill>
              </a:rPr>
              <a:t>арван хоёр сагс</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mn" altLang="en-US" sz="2800">
                <a:solidFill>
                  <a:schemeClr val="tx1">
                    <a:lumMod val="65000"/>
                    <a:lumOff val="35000"/>
                  </a:schemeClr>
                </a:solidFill>
              </a:rPr>
              <a:t>④ </a:t>
            </a:r>
            <a:r xmlns:a="http://schemas.openxmlformats.org/drawingml/2006/main">
              <a:rPr lang="mn" altLang="ko-KR" sz="2800">
                <a:solidFill>
                  <a:schemeClr val="tx1">
                    <a:lumMod val="65000"/>
                    <a:lumOff val="35000"/>
                  </a:schemeClr>
                </a:solidFill>
              </a:rPr>
              <a:t>арван гурван сагс</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7026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mn" altLang="en-US" sz="2800">
                <a:solidFill>
                  <a:srgbClr val="ff0000"/>
                </a:solidFill>
              </a:rPr>
              <a:t>③ </a:t>
            </a:r>
            <a:r xmlns:a="http://schemas.openxmlformats.org/drawingml/2006/main">
              <a:rPr lang="mn" altLang="ko-KR" sz="2800">
                <a:solidFill>
                  <a:srgbClr val="ff0000"/>
                </a:solidFill>
              </a:rPr>
              <a:t>арван хоёр сагс</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3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mn" altLang="ko-KR" sz="4000">
                <a:solidFill>
                  <a:srgbClr val="ff0000"/>
                </a:solidFill>
              </a:rPr>
              <a:t>Өнөөдрийн үг</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75759" y="95760"/>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49777"/>
            <a:ext cx="983695" cy="648072"/>
          </a:xfrm>
          <a:prstGeom prst="rect">
            <a:avLst/>
          </a:prstGeom>
          <a:noFill/>
        </p:spPr>
      </p:pic>
      <p:sp>
        <p:nvSpPr>
          <p:cNvPr id="23" name="TextBox 22"/>
          <p:cNvSpPr txBox="1"/>
          <p:nvPr/>
        </p:nvSpPr>
        <p:spPr>
          <a:xfrm>
            <a:off x="539552" y="2034714"/>
            <a:ext cx="8208912" cy="2287731"/>
          </a:xfrm>
          <a:prstGeom prst="rect">
            <a:avLst/>
          </a:prstGeom>
          <a:noFill/>
        </p:spPr>
        <p:txBody>
          <a:bodyPr wrap="square">
            <a:spAutoFit/>
          </a:bodyPr>
          <a:lstStyle/>
          <a:p>
            <a:pPr xmlns:a="http://schemas.openxmlformats.org/drawingml/2006/main" lvl="0">
              <a:defRPr/>
            </a:pPr>
            <a:r xmlns:a="http://schemas.openxmlformats.org/drawingml/2006/main">
              <a:rPr lang="mn" altLang="ko-KR" sz="3600"/>
              <a:t>Дараа нь Есүс талхнуудыг авч, талархал илэрхийлж, сууж байсан хүмүүст хүссэн хэмжээгээр нь тараав. Тэр загастай ижил зүйлийг хийсэн.</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mn" altLang="ko-KR" sz="2800">
                <a:solidFill>
                  <a:schemeClr val="tx1">
                    <a:lumMod val="65000"/>
                    <a:lumOff val="35000"/>
                  </a:schemeClr>
                </a:solidFill>
              </a:rPr>
              <a:t>Жон</a:t>
            </a:r>
            <a:r xmlns:a="http://schemas.openxmlformats.org/drawingml/2006/main">
              <a:rPr lang="mn" altLang="en-US" sz="2800">
                <a:solidFill>
                  <a:schemeClr val="tx1">
                    <a:lumMod val="65000"/>
                    <a:lumOff val="35000"/>
                  </a:schemeClr>
                </a:solidFill>
              </a:rPr>
              <a:t> </a:t>
            </a:r>
            <a:r xmlns:a="http://schemas.openxmlformats.org/drawingml/2006/main">
              <a:rPr lang="mn" altLang="ko-KR" sz="2800">
                <a:solidFill>
                  <a:schemeClr val="tx1">
                    <a:lumMod val="65000"/>
                    <a:lumOff val="35000"/>
                  </a:schemeClr>
                </a:solidFill>
              </a:rPr>
              <a:t>6:</a:t>
            </a:r>
            <a:r xmlns:a="http://schemas.openxmlformats.org/drawingml/2006/main">
              <a:rPr lang="mn" altLang="en-US" sz="2800">
                <a:solidFill>
                  <a:schemeClr val="tx1">
                    <a:lumMod val="65000"/>
                    <a:lumOff val="35000"/>
                  </a:schemeClr>
                </a:solidFill>
              </a:rPr>
              <a:t> </a:t>
            </a:r>
            <a:r xmlns:a="http://schemas.openxmlformats.org/drawingml/2006/main">
              <a:rPr lang="mn" altLang="ko-KR" sz="2800">
                <a:solidFill>
                  <a:schemeClr val="tx1">
                    <a:lumMod val="65000"/>
                    <a:lumOff val="35000"/>
                  </a:schemeClr>
                </a:solidFill>
              </a:rPr>
              <a:t>11</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mn" altLang="ko-KR" b="1">
                <a:solidFill>
                  <a:schemeClr val="tx1">
                    <a:lumMod val="50000"/>
                    <a:lumOff val="50000"/>
                  </a:schemeClr>
                </a:solidFill>
              </a:rPr>
              <a:t>№ 66 Бурханы үг</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2126466"/>
            <a:ext cx="3931114" cy="2100729"/>
          </a:xfrm>
          <a:prstGeom prst="rect">
            <a:avLst/>
          </a:prstGeom>
          <a:noFill/>
        </p:spPr>
        <p:txBody>
          <a:bodyPr wrap="square">
            <a:spAutoFit/>
          </a:bodyPr>
          <a:lstStyle/>
          <a:p>
            <a:pPr xmlns:a="http://schemas.openxmlformats.org/drawingml/2006/main" algn="ctr">
              <a:defRPr/>
            </a:pPr>
            <a:r xmlns:a="http://schemas.openxmlformats.org/drawingml/2006/main">
              <a:rPr lang="mn" altLang="ko-KR" sz="4400"/>
              <a:t>Есүс усан дээр алхаж байна</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4064314" y="2124741"/>
            <a:ext cx="5079371" cy="35913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69832" y="247010"/>
            <a:ext cx="4053592" cy="694060"/>
          </a:xfrm>
          <a:prstGeom prst="rect">
            <a:avLst/>
          </a:prstGeom>
          <a:noFill/>
        </p:spPr>
        <p:txBody>
          <a:bodyPr wrap="square">
            <a:spAutoFit/>
          </a:bodyPr>
          <a:lstStyle/>
          <a:p>
            <a:pPr xmlns:a="http://schemas.openxmlformats.org/drawingml/2006/main" algn="ctr">
              <a:defRPr/>
            </a:pPr>
            <a:r xmlns:a="http://schemas.openxmlformats.org/drawingml/2006/main">
              <a:rPr lang="mn" altLang="ko-KR" sz="4000">
                <a:solidFill>
                  <a:srgbClr val="ff0000"/>
                </a:solidFill>
              </a:rPr>
              <a:t>Өнөөдрийн үг</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9261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49777"/>
            <a:ext cx="983695" cy="648072"/>
          </a:xfrm>
          <a:prstGeom prst="rect">
            <a:avLst/>
          </a:prstGeom>
          <a:noFill/>
        </p:spPr>
      </p:pic>
      <p:sp>
        <p:nvSpPr>
          <p:cNvPr id="23" name="TextBox 22"/>
          <p:cNvSpPr txBox="1"/>
          <p:nvPr/>
        </p:nvSpPr>
        <p:spPr>
          <a:xfrm>
            <a:off x="467544" y="1124744"/>
            <a:ext cx="8208912" cy="3383106"/>
          </a:xfrm>
          <a:prstGeom prst="rect">
            <a:avLst/>
          </a:prstGeom>
          <a:noFill/>
        </p:spPr>
        <p:txBody>
          <a:bodyPr wrap="square">
            <a:spAutoFit/>
          </a:bodyPr>
          <a:lstStyle/>
          <a:p>
            <a:pPr xmlns:a="http://schemas.openxmlformats.org/drawingml/2006/main" lvl="0">
              <a:defRPr/>
            </a:pPr>
            <a:r xmlns:a="http://schemas.openxmlformats.org/drawingml/2006/main">
              <a:rPr lang="mn" altLang="ko-KR" sz="3600"/>
              <a:t>Тэд гурав, гурван ба хагас миль зайд сэлүүрт явахдаа Есүсийг усан дээгүүр алхаж, завин дээр ойртож байхыг харав; мөн тэд айж байв.</a:t>
            </a:r>
            <a:endParaRPr xmlns:a="http://schemas.openxmlformats.org/drawingml/2006/main" lang="en-US" altLang="ko-KR" sz="3600"/>
          </a:p>
          <a:p>
            <a:pPr xmlns:a="http://schemas.openxmlformats.org/drawingml/2006/main" lvl="0">
              <a:defRPr/>
            </a:pPr>
            <a:r xmlns:a="http://schemas.openxmlformats.org/drawingml/2006/main">
              <a:rPr lang="mn" altLang="ko-KR" sz="3600"/>
              <a:t>Гэвч тэр тэдэнд "Энэ бол би, бүү ай" гэв.</a:t>
            </a:r>
            <a:endParaRPr xmlns:a="http://schemas.openxmlformats.org/drawingml/2006/main" lang="en-US" altLang="ko-KR" sz="3600"/>
          </a:p>
        </p:txBody>
      </p:sp>
      <p:sp>
        <p:nvSpPr>
          <p:cNvPr id="24" name="TextBox 23"/>
          <p:cNvSpPr txBox="1"/>
          <p:nvPr/>
        </p:nvSpPr>
        <p:spPr>
          <a:xfrm>
            <a:off x="4924842" y="518942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mn" altLang="ko-KR" sz="2800">
                <a:solidFill>
                  <a:schemeClr val="tx1">
                    <a:lumMod val="65000"/>
                    <a:lumOff val="35000"/>
                  </a:schemeClr>
                </a:solidFill>
              </a:rPr>
              <a:t>Жон</a:t>
            </a:r>
            <a:r xmlns:a="http://schemas.openxmlformats.org/drawingml/2006/main">
              <a:rPr lang="mn" altLang="en-US" sz="2800">
                <a:solidFill>
                  <a:schemeClr val="tx1">
                    <a:lumMod val="65000"/>
                    <a:lumOff val="35000"/>
                  </a:schemeClr>
                </a:solidFill>
              </a:rPr>
              <a:t> </a:t>
            </a:r>
            <a:r xmlns:a="http://schemas.openxmlformats.org/drawingml/2006/main">
              <a:rPr lang="mn" altLang="ko-KR" sz="2800">
                <a:solidFill>
                  <a:schemeClr val="tx1">
                    <a:lumMod val="65000"/>
                    <a:lumOff val="35000"/>
                  </a:schemeClr>
                </a:solidFill>
              </a:rPr>
              <a:t>6:</a:t>
            </a:r>
            <a:r xmlns:a="http://schemas.openxmlformats.org/drawingml/2006/main">
              <a:rPr lang="mn" altLang="en-US" sz="2800">
                <a:solidFill>
                  <a:schemeClr val="tx1">
                    <a:lumMod val="65000"/>
                    <a:lumOff val="35000"/>
                  </a:schemeClr>
                </a:solidFill>
              </a:rPr>
              <a:t> </a:t>
            </a:r>
            <a:r xmlns:a="http://schemas.openxmlformats.org/drawingml/2006/main">
              <a:rPr lang="mn" altLang="ko-KR" sz="2800">
                <a:solidFill>
                  <a:schemeClr val="tx1">
                    <a:lumMod val="65000"/>
                    <a:lumOff val="35000"/>
                  </a:schemeClr>
                </a:solidFill>
              </a:rPr>
              <a:t>19-20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8773" y="5254660"/>
            <a:ext cx="9053611" cy="1553810"/>
          </a:xfrm>
          <a:prstGeom prst="rect">
            <a:avLst/>
          </a:prstGeom>
          <a:noFill/>
        </p:spPr>
        <p:txBody>
          <a:bodyPr wrap="square">
            <a:spAutoFit/>
          </a:bodyPr>
          <a:lstStyle/>
          <a:p>
            <a:pPr xmlns:a="http://schemas.openxmlformats.org/drawingml/2006/main" lvl="0">
              <a:defRPr/>
            </a:pPr>
            <a:r xmlns:a="http://schemas.openxmlformats.org/drawingml/2006/main">
              <a:rPr lang="mn" altLang="ko-KR" sz="3200">
                <a:solidFill>
                  <a:schemeClr val="tx1">
                    <a:lumMod val="65000"/>
                    <a:lumOff val="35000"/>
                  </a:schemeClr>
                </a:solidFill>
              </a:rPr>
              <a:t>Есүс ганцаараа ууланд залбирч байхад шавь нар нь завиар нуурын цаадах эрэг рүү явж байв.</a:t>
            </a:r>
            <a:endParaRPr xmlns:a="http://schemas.openxmlformats.org/drawingml/2006/main" lang="ko-KR" altLang="en-US" sz="32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0" y="-5674"/>
            <a:ext cx="9144000" cy="516286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8166"/>
            <a:ext cx="9144000" cy="1066979"/>
          </a:xfrm>
          <a:prstGeom prst="rect">
            <a:avLst/>
          </a:prstGeom>
          <a:noFill/>
        </p:spPr>
        <p:txBody>
          <a:bodyPr wrap="square">
            <a:spAutoFit/>
          </a:bodyPr>
          <a:lstStyle/>
          <a:p>
            <a:pPr xmlns:a="http://schemas.openxmlformats.org/drawingml/2006/main" lvl="0">
              <a:defRPr/>
            </a:pPr>
            <a:r xmlns:a="http://schemas.openxmlformats.org/drawingml/2006/main">
              <a:rPr lang="mn" altLang="ko-KR" sz="3200">
                <a:solidFill>
                  <a:schemeClr val="tx1">
                    <a:lumMod val="65000"/>
                    <a:lumOff val="35000"/>
                  </a:schemeClr>
                </a:solidFill>
              </a:rPr>
              <a:t>Эцэст нь харанхуй болж, салхи, ус хүчтэй болж, ширүүн болов.</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73325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708" y="5439066"/>
            <a:ext cx="9134646" cy="1369404"/>
          </a:xfrm>
          <a:prstGeom prst="rect">
            <a:avLst/>
          </a:prstGeom>
          <a:noFill/>
        </p:spPr>
        <p:txBody>
          <a:bodyPr wrap="square">
            <a:spAutoFit/>
          </a:bodyPr>
          <a:lstStyle/>
          <a:p>
            <a:pPr xmlns:a="http://schemas.openxmlformats.org/drawingml/2006/main" lvl="0">
              <a:defRPr/>
            </a:pPr>
            <a:r xmlns:a="http://schemas.openxmlformats.org/drawingml/2006/main">
              <a:rPr lang="mn" altLang="ko-KR" sz="2800">
                <a:solidFill>
                  <a:schemeClr val="tx1">
                    <a:lumMod val="65000"/>
                    <a:lumOff val="35000"/>
                  </a:schemeClr>
                </a:solidFill>
              </a:rPr>
              <a:t>“Тэнд хараач! Усан дээр хэн нэгэн алхаж байна!" Тэд маш их айсан. Тэдний нэг нь "Хэн нэгэн усан дээгүүр алхаж байна" гэж уйлав.</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9354" y="1"/>
            <a:ext cx="9144000" cy="544522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733256"/>
            <a:ext cx="9107238" cy="1065689"/>
          </a:xfrm>
          <a:prstGeom prst="rect">
            <a:avLst/>
          </a:prstGeom>
          <a:noFill/>
        </p:spPr>
        <p:txBody>
          <a:bodyPr wrap="square">
            <a:spAutoFit/>
          </a:bodyPr>
          <a:lstStyle/>
          <a:p>
            <a:pPr xmlns:a="http://schemas.openxmlformats.org/drawingml/2006/main" lvl="0">
              <a:defRPr/>
            </a:pPr>
            <a:r xmlns:a="http://schemas.openxmlformats.org/drawingml/2006/main">
              <a:rPr lang="mn" altLang="ko-KR" sz="3200">
                <a:solidFill>
                  <a:schemeClr val="tx1">
                    <a:lumMod val="65000"/>
                    <a:lumOff val="35000"/>
                  </a:schemeClr>
                </a:solidFill>
              </a:rPr>
              <a:t>"Энэ бол би: бүү ай!" Энэ бол усан дээр алхаж буй Есүс юм.</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80035" y="5473005"/>
            <a:ext cx="9053611" cy="1373565"/>
          </a:xfrm>
          <a:prstGeom prst="rect">
            <a:avLst/>
          </a:prstGeom>
          <a:noFill/>
        </p:spPr>
        <p:txBody>
          <a:bodyPr wrap="square">
            <a:spAutoFit/>
          </a:bodyPr>
          <a:lstStyle/>
          <a:p>
            <a:pPr xmlns:a="http://schemas.openxmlformats.org/drawingml/2006/main" lvl="0">
              <a:defRPr/>
            </a:pPr>
            <a:r xmlns:a="http://schemas.openxmlformats.org/drawingml/2006/main">
              <a:rPr lang="mn" altLang="ko-KR" sz="2800">
                <a:solidFill>
                  <a:schemeClr val="tx1">
                    <a:lumMod val="65000"/>
                    <a:lumOff val="35000"/>
                  </a:schemeClr>
                </a:solidFill>
              </a:rPr>
              <a:t>Тэд үүнд гайхсан. Тэд Есүсийг завин дээр угтан авав. Тэд "Есүс Бурханы хүү байх ёстой!" гэж бодсон.</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0354" y="1"/>
            <a:ext cx="9144000" cy="52292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mn" altLang="ko-KR" sz="4000">
                <a:solidFill>
                  <a:srgbClr val="ff0000"/>
                </a:solidFill>
              </a:rPr>
              <a:t>Өнөөдрийн хичээл</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220545" y="11277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13297"/>
            <a:ext cx="983695" cy="648072"/>
          </a:xfrm>
          <a:prstGeom prst="rect">
            <a:avLst/>
          </a:prstGeom>
          <a:noFill/>
        </p:spPr>
      </p:pic>
      <p:sp>
        <p:nvSpPr>
          <p:cNvPr id="17" name="TextBox 16"/>
          <p:cNvSpPr txBox="1"/>
          <p:nvPr/>
        </p:nvSpPr>
        <p:spPr>
          <a:xfrm>
            <a:off x="380230" y="1124744"/>
            <a:ext cx="8352928" cy="3988276"/>
          </a:xfrm>
          <a:prstGeom prst="rect">
            <a:avLst/>
          </a:prstGeom>
          <a:noFill/>
        </p:spPr>
        <p:txBody>
          <a:bodyPr wrap="square">
            <a:spAutoFit/>
          </a:bodyPr>
          <a:lstStyle/>
          <a:p>
            <a:pPr xmlns:a="http://schemas.openxmlformats.org/drawingml/2006/main" algn="ctr">
              <a:defRPr/>
            </a:pPr>
            <a:r xmlns:a="http://schemas.openxmlformats.org/drawingml/2006/main">
              <a:rPr lang="mn" altLang="ko-KR" sz="3200">
                <a:solidFill>
                  <a:schemeClr val="tx1">
                    <a:lumMod val="65000"/>
                    <a:lumOff val="35000"/>
                  </a:schemeClr>
                </a:solidFill>
              </a:rPr>
              <a:t>Усан дээр алхах нь ямар нэгэн зүйл юм</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mn" altLang="ko-KR" sz="3200">
                <a:solidFill>
                  <a:schemeClr val="tx1">
                    <a:lumMod val="65000"/>
                    <a:lumOff val="35000"/>
                  </a:schemeClr>
                </a:solidFill>
              </a:rPr>
              <a:t>хэн ч хийж чадахгүй.</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mn" altLang="ko-KR" sz="3200">
                <a:solidFill>
                  <a:schemeClr val="tx1">
                    <a:lumMod val="65000"/>
                    <a:lumOff val="35000"/>
                  </a:schemeClr>
                </a:solidFill>
              </a:rPr>
              <a:t>Харин Есүс усан дээгүүр алхаж байв</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mn" altLang="ko-KR" sz="3200">
                <a:solidFill>
                  <a:schemeClr val="tx1">
                    <a:lumMod val="65000"/>
                    <a:lumOff val="35000"/>
                  </a:schemeClr>
                </a:solidFill>
              </a:rPr>
              <a:t>шавь нараа олохын тулд.</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mn" altLang="ko-KR" sz="3200">
                <a:solidFill>
                  <a:schemeClr val="tx1">
                    <a:lumMod val="65000"/>
                    <a:lumOff val="35000"/>
                  </a:schemeClr>
                </a:solidFill>
              </a:rPr>
              <a:t>Есүс бол онцгой хүн учраас</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mn" altLang="ko-KR" sz="3200">
                <a:solidFill>
                  <a:schemeClr val="tx1">
                    <a:lumMod val="65000"/>
                    <a:lumOff val="35000"/>
                  </a:schemeClr>
                </a:solidFill>
              </a:rPr>
              <a:t>Бурханы хүү.</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mn" altLang="ko-KR" sz="3200">
                <a:solidFill>
                  <a:schemeClr val="tx1">
                    <a:lumMod val="65000"/>
                    <a:lumOff val="35000"/>
                  </a:schemeClr>
                </a:solidFill>
              </a:rPr>
              <a:t>Бид үнэхээр итгэх хэрэгтэй байна</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mn" altLang="ko-KR" sz="3200">
                <a:solidFill>
                  <a:schemeClr val="tx1">
                    <a:lumMod val="65000"/>
                    <a:lumOff val="35000"/>
                  </a:schemeClr>
                </a:solidFill>
              </a:rPr>
              <a:t>Есүс бол Бурханы Хүү мөн.</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n" sz="4000">
                <a:solidFill>
                  <a:srgbClr val="ff0000"/>
                </a:solidFill>
              </a:rPr>
              <a:t>Өнөөдрийн</a:t>
            </a:r>
            <a:r xmlns:a="http://schemas.openxmlformats.org/drawingml/2006/main">
              <a:rPr altLang="en-US" lang="mn" sz="4000">
                <a:solidFill>
                  <a:srgbClr val="ff0000"/>
                </a:solidFill>
              </a:rPr>
              <a:t> </a:t>
            </a:r>
            <a:r xmlns:a="http://schemas.openxmlformats.org/drawingml/2006/main">
              <a:rPr altLang="ko-KR" lang="mn" sz="4000">
                <a:solidFill>
                  <a:srgbClr val="ff0000"/>
                </a:solidFill>
              </a:rPr>
              <a:t>Үг</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1126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49777"/>
            <a:ext cx="983695" cy="648072"/>
          </a:xfrm>
          <a:prstGeom prst="rect">
            <a:avLst/>
          </a:prstGeom>
          <a:noFill/>
        </p:spPr>
      </p:pic>
      <p:sp>
        <p:nvSpPr>
          <p:cNvPr id="23" name="TextBox 22"/>
          <p:cNvSpPr txBox="1"/>
          <p:nvPr/>
        </p:nvSpPr>
        <p:spPr>
          <a:xfrm>
            <a:off x="467544" y="1561519"/>
            <a:ext cx="8208912" cy="3380051"/>
          </a:xfrm>
          <a:prstGeom prst="rect">
            <a:avLst/>
          </a:prstGeom>
          <a:noFill/>
        </p:spPr>
        <p:txBody>
          <a:bodyPr wrap="square">
            <a:spAutoFit/>
          </a:bodyPr>
          <a:lstStyle/>
          <a:p>
            <a:pPr xmlns:a="http://schemas.openxmlformats.org/drawingml/2006/main" lvl="0">
              <a:defRPr/>
            </a:pPr>
            <a:r xmlns:a="http://schemas.openxmlformats.org/drawingml/2006/main">
              <a:rPr altLang="ko-KR" lang="mn" sz="3600">
                <a:solidFill>
                  <a:schemeClr val="tx1">
                    <a:lumMod val="65000"/>
                    <a:lumOff val="35000"/>
                  </a:schemeClr>
                </a:solidFill>
              </a:rPr>
              <a:t>Тэд гэрт ирээд, хүүхдийг эх Мариатай нь хараад, мөргөж, мөргөв. Тэгээд тэд эрдэнэсээ нээж, түүнд алт, хүж, миррийн бэлгүүдийг өргөв.</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745514" y="5600325"/>
            <a:ext cx="3850653" cy="512820"/>
          </a:xfrm>
          <a:prstGeom prst="rect">
            <a:avLst/>
          </a:prstGeom>
          <a:noFill/>
        </p:spPr>
        <p:txBody>
          <a:bodyPr wrap="square">
            <a:spAutoFit/>
          </a:bodyPr>
          <a:lstStyle/>
          <a:p>
            <a:pPr xmlns:a="http://schemas.openxmlformats.org/drawingml/2006/main" algn="r">
              <a:defRPr/>
            </a:pPr>
            <a:r xmlns:a="http://schemas.openxmlformats.org/drawingml/2006/main">
              <a:rPr altLang="ko-KR" lang="mn" sz="2800">
                <a:solidFill>
                  <a:schemeClr val="tx1">
                    <a:lumMod val="65000"/>
                    <a:lumOff val="35000"/>
                  </a:schemeClr>
                </a:solidFill>
              </a:rPr>
              <a:t>Матай 2:11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66320" y="269682"/>
            <a:ext cx="4053592" cy="584775"/>
          </a:xfrm>
          <a:prstGeom prst="rect">
            <a:avLst/>
          </a:prstGeom>
          <a:noFill/>
        </p:spPr>
        <p:txBody>
          <a:bodyPr wrap="square">
            <a:spAutoFit/>
          </a:bodyPr>
          <a:lstStyle/>
          <a:p>
            <a:pPr xmlns:a="http://schemas.openxmlformats.org/drawingml/2006/main" algn="ctr">
              <a:defRPr/>
            </a:pPr>
            <a:r xmlns:a="http://schemas.openxmlformats.org/drawingml/2006/main">
              <a:rPr lang="mn" altLang="ko-KR" sz="3200">
                <a:solidFill>
                  <a:srgbClr val="ff0000"/>
                </a:solidFill>
              </a:rPr>
              <a:t>Есүс гэж хэн бэ?</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8608" y="105989"/>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92008"/>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mn" altLang="ko-KR" sz="3600">
                <a:solidFill>
                  <a:srgbClr val="0070c0"/>
                </a:solidFill>
              </a:rPr>
              <a:t>Есүс бол..</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lang="mn" altLang="ko-KR" sz="3600">
                <a:solidFill>
                  <a:schemeClr val="tx1">
                    <a:lumMod val="65000"/>
                    <a:lumOff val="35000"/>
                  </a:schemeClr>
                </a:solidFill>
              </a:rPr>
              <a:t>Есүс бол бидэнд ямар ч саад бэрхшээл тулгарсан ч бидэнд тусалж, аврахаар ирдэг хүн юм.</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mn" altLang="ko-KR" sz="4000">
                <a:solidFill>
                  <a:srgbClr val="ff0000"/>
                </a:solidFill>
              </a:rPr>
              <a:t>Өнөөдрийн асуулт хариулт</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5883667" y="9912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mn" altLang="ko-KR" sz="3200">
                <a:solidFill>
                  <a:schemeClr val="tx1">
                    <a:lumMod val="65000"/>
                    <a:lumOff val="35000"/>
                  </a:schemeClr>
                </a:solidFill>
              </a:rPr>
              <a:t>Есүс нуурын голд шавь нар дээрээ хэрхэн ирсэн бэ?</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mn" altLang="en-US" sz="2800">
                <a:solidFill>
                  <a:schemeClr val="tx1">
                    <a:lumMod val="65000"/>
                    <a:lumOff val="35000"/>
                  </a:schemeClr>
                </a:solidFill>
              </a:rPr>
              <a:t>① </a:t>
            </a:r>
            <a:r xmlns:a="http://schemas.openxmlformats.org/drawingml/2006/main">
              <a:rPr lang="mn" altLang="ko-KR" sz="2800">
                <a:solidFill>
                  <a:schemeClr val="tx1">
                    <a:lumMod val="65000"/>
                    <a:lumOff val="35000"/>
                  </a:schemeClr>
                </a:solidFill>
              </a:rPr>
              <a:t>усан дээр нисэх..</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mn" altLang="en-US" sz="2800">
                <a:solidFill>
                  <a:schemeClr val="tx1">
                    <a:lumMod val="65000"/>
                    <a:lumOff val="35000"/>
                  </a:schemeClr>
                </a:solidFill>
              </a:rPr>
              <a:t>② </a:t>
            </a:r>
            <a:r xmlns:a="http://schemas.openxmlformats.org/drawingml/2006/main">
              <a:rPr lang="mn" altLang="ko-KR" sz="2800">
                <a:solidFill>
                  <a:schemeClr val="tx1">
                    <a:lumMod val="65000"/>
                    <a:lumOff val="35000"/>
                  </a:schemeClr>
                </a:solidFill>
              </a:rPr>
              <a:t>хурдан завинд суух...</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mn" altLang="en-US" sz="2800">
                <a:solidFill>
                  <a:schemeClr val="tx1">
                    <a:lumMod val="65000"/>
                    <a:lumOff val="35000"/>
                  </a:schemeClr>
                </a:solidFill>
              </a:rPr>
              <a:t>③ </a:t>
            </a:r>
            <a:r xmlns:a="http://schemas.openxmlformats.org/drawingml/2006/main">
              <a:rPr lang="mn" altLang="ko-KR" sz="2800">
                <a:solidFill>
                  <a:schemeClr val="tx1">
                    <a:lumMod val="65000"/>
                    <a:lumOff val="35000"/>
                  </a:schemeClr>
                </a:solidFill>
              </a:rPr>
              <a:t>усанд сэлэх..</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mn" altLang="en-US" sz="2800">
                <a:solidFill>
                  <a:schemeClr val="tx1">
                    <a:lumMod val="65000"/>
                    <a:lumOff val="35000"/>
                  </a:schemeClr>
                </a:solidFill>
              </a:rPr>
              <a:t>④ </a:t>
            </a:r>
            <a:r xmlns:a="http://schemas.openxmlformats.org/drawingml/2006/main">
              <a:rPr lang="mn" altLang="ko-KR" sz="2800">
                <a:solidFill>
                  <a:schemeClr val="tx1">
                    <a:lumMod val="65000"/>
                    <a:lumOff val="35000"/>
                  </a:schemeClr>
                </a:solidFill>
              </a:rPr>
              <a:t>усан дээгүүр алхах..</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mn" altLang="en-US" sz="2800">
                <a:solidFill>
                  <a:srgbClr val="ff0000"/>
                </a:solidFill>
              </a:rPr>
              <a:t>④ </a:t>
            </a:r>
            <a:r xmlns:a="http://schemas.openxmlformats.org/drawingml/2006/main">
              <a:rPr lang="mn" altLang="ko-KR" sz="2800">
                <a:solidFill>
                  <a:srgbClr val="ff0000"/>
                </a:solidFill>
              </a:rPr>
              <a:t>усан дээгүүр алхах..</a:t>
            </a:r>
            <a:endParaRPr xmlns:a="http://schemas.openxmlformats.org/drawingml/2006/main" lang="en-US" alt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4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69832" y="247010"/>
            <a:ext cx="4053592" cy="694060"/>
          </a:xfrm>
          <a:prstGeom prst="rect">
            <a:avLst/>
          </a:prstGeom>
          <a:noFill/>
        </p:spPr>
        <p:txBody>
          <a:bodyPr wrap="square">
            <a:spAutoFit/>
          </a:bodyPr>
          <a:lstStyle/>
          <a:p>
            <a:pPr xmlns:a="http://schemas.openxmlformats.org/drawingml/2006/main" algn="ctr">
              <a:defRPr/>
            </a:pPr>
            <a:r xmlns:a="http://schemas.openxmlformats.org/drawingml/2006/main">
              <a:rPr lang="mn" altLang="ko-KR" sz="4000">
                <a:solidFill>
                  <a:srgbClr val="ff0000"/>
                </a:solidFill>
              </a:rPr>
              <a:t>Өнөөдрийн үг</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9261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49777"/>
            <a:ext cx="983695" cy="648072"/>
          </a:xfrm>
          <a:prstGeom prst="rect">
            <a:avLst/>
          </a:prstGeom>
          <a:noFill/>
        </p:spPr>
      </p:pic>
      <p:sp>
        <p:nvSpPr>
          <p:cNvPr id="23" name="TextBox 22"/>
          <p:cNvSpPr txBox="1"/>
          <p:nvPr/>
        </p:nvSpPr>
        <p:spPr>
          <a:xfrm>
            <a:off x="467544" y="1270030"/>
            <a:ext cx="8208912" cy="3385790"/>
          </a:xfrm>
          <a:prstGeom prst="rect">
            <a:avLst/>
          </a:prstGeom>
          <a:noFill/>
        </p:spPr>
        <p:txBody>
          <a:bodyPr wrap="square">
            <a:spAutoFit/>
          </a:bodyPr>
          <a:lstStyle/>
          <a:p>
            <a:pPr xmlns:a="http://schemas.openxmlformats.org/drawingml/2006/main" lvl="0">
              <a:defRPr/>
            </a:pPr>
            <a:r xmlns:a="http://schemas.openxmlformats.org/drawingml/2006/main">
              <a:rPr lang="mn" altLang="ko-KR" sz="3600"/>
              <a:t>Тэд гурав, гурван ба хагас миль зайд сэлүүрт явахдаа Есүсийг усан дээгүүр алхаж, завин дээр ойртож байхыг харав; мөн тэд айж байв.</a:t>
            </a:r>
            <a:endParaRPr xmlns:a="http://schemas.openxmlformats.org/drawingml/2006/main" lang="en-US" altLang="ko-KR" sz="3600"/>
          </a:p>
          <a:p>
            <a:pPr xmlns:a="http://schemas.openxmlformats.org/drawingml/2006/main" lvl="0">
              <a:defRPr/>
            </a:pPr>
            <a:r xmlns:a="http://schemas.openxmlformats.org/drawingml/2006/main">
              <a:rPr lang="mn" altLang="ko-KR" sz="3600"/>
              <a:t>Гэвч тэр тэдэнд "Энэ бол би, бүү ай" гэв.</a:t>
            </a:r>
            <a:endParaRPr xmlns:a="http://schemas.openxmlformats.org/drawingml/2006/main" lang="en-US" altLang="ko-KR" sz="3600"/>
          </a:p>
        </p:txBody>
      </p:sp>
      <p:sp>
        <p:nvSpPr>
          <p:cNvPr id="24" name="TextBox 23"/>
          <p:cNvSpPr txBox="1"/>
          <p:nvPr/>
        </p:nvSpPr>
        <p:spPr>
          <a:xfrm>
            <a:off x="4924842" y="518942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mn" altLang="ko-KR" sz="2800">
                <a:solidFill>
                  <a:schemeClr val="tx1">
                    <a:lumMod val="65000"/>
                    <a:lumOff val="35000"/>
                  </a:schemeClr>
                </a:solidFill>
              </a:rPr>
              <a:t>Жон</a:t>
            </a:r>
            <a:r xmlns:a="http://schemas.openxmlformats.org/drawingml/2006/main">
              <a:rPr lang="mn" altLang="en-US" sz="2800">
                <a:solidFill>
                  <a:schemeClr val="tx1">
                    <a:lumMod val="65000"/>
                    <a:lumOff val="35000"/>
                  </a:schemeClr>
                </a:solidFill>
              </a:rPr>
              <a:t> </a:t>
            </a:r>
            <a:r xmlns:a="http://schemas.openxmlformats.org/drawingml/2006/main">
              <a:rPr lang="mn" altLang="ko-KR" sz="2800">
                <a:solidFill>
                  <a:schemeClr val="tx1">
                    <a:lumMod val="65000"/>
                    <a:lumOff val="35000"/>
                  </a:schemeClr>
                </a:solidFill>
              </a:rPr>
              <a:t>6:</a:t>
            </a:r>
            <a:r xmlns:a="http://schemas.openxmlformats.org/drawingml/2006/main">
              <a:rPr lang="mn" altLang="en-US" sz="2800">
                <a:solidFill>
                  <a:schemeClr val="tx1">
                    <a:lumMod val="65000"/>
                    <a:lumOff val="35000"/>
                  </a:schemeClr>
                </a:solidFill>
              </a:rPr>
              <a:t> </a:t>
            </a:r>
            <a:r xmlns:a="http://schemas.openxmlformats.org/drawingml/2006/main">
              <a:rPr lang="mn" altLang="ko-KR" sz="2800">
                <a:solidFill>
                  <a:schemeClr val="tx1">
                    <a:lumMod val="65000"/>
                    <a:lumOff val="35000"/>
                  </a:schemeClr>
                </a:solidFill>
              </a:rPr>
              <a:t>19-20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mn" altLang="ko-KR" b="1">
                <a:solidFill>
                  <a:schemeClr val="tx1">
                    <a:lumMod val="50000"/>
                    <a:lumOff val="50000"/>
                  </a:schemeClr>
                </a:solidFill>
              </a:rPr>
              <a:t>№ 67 Бурханы үг</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2126466"/>
            <a:ext cx="3931114" cy="2100729"/>
          </a:xfrm>
          <a:prstGeom prst="rect">
            <a:avLst/>
          </a:prstGeom>
          <a:noFill/>
        </p:spPr>
        <p:txBody>
          <a:bodyPr wrap="square">
            <a:spAutoFit/>
          </a:bodyPr>
          <a:lstStyle/>
          <a:p>
            <a:pPr xmlns:a="http://schemas.openxmlformats.org/drawingml/2006/main" algn="ctr">
              <a:defRPr/>
            </a:pPr>
            <a:r xmlns:a="http://schemas.openxmlformats.org/drawingml/2006/main">
              <a:rPr lang="mn" altLang="ko-KR" sz="4400"/>
              <a:t>Петрийн Христийг хүлээн зөвшөөрөх тухай</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3923928" y="2126466"/>
            <a:ext cx="5232422" cy="35913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mn" altLang="ko-KR" sz="4000">
                <a:solidFill>
                  <a:srgbClr val="ff0000"/>
                </a:solidFill>
              </a:rPr>
              <a:t>Өнөөдрийн үг</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6379" y="495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23883"/>
            <a:ext cx="983695" cy="648072"/>
          </a:xfrm>
          <a:prstGeom prst="rect">
            <a:avLst/>
          </a:prstGeom>
          <a:noFill/>
        </p:spPr>
      </p:pic>
      <p:sp>
        <p:nvSpPr>
          <p:cNvPr id="23" name="TextBox 22"/>
          <p:cNvSpPr txBox="1"/>
          <p:nvPr/>
        </p:nvSpPr>
        <p:spPr>
          <a:xfrm>
            <a:off x="539552" y="2034714"/>
            <a:ext cx="8208912" cy="1182831"/>
          </a:xfrm>
          <a:prstGeom prst="rect">
            <a:avLst/>
          </a:prstGeom>
          <a:noFill/>
        </p:spPr>
        <p:txBody>
          <a:bodyPr wrap="square">
            <a:spAutoFit/>
          </a:bodyPr>
          <a:lstStyle/>
          <a:p>
            <a:pPr xmlns:a="http://schemas.openxmlformats.org/drawingml/2006/main" lvl="0">
              <a:defRPr/>
            </a:pPr>
            <a:r xmlns:a="http://schemas.openxmlformats.org/drawingml/2006/main">
              <a:rPr lang="mn" altLang="ko-KR" sz="3600"/>
              <a:t>"Чи бол Христ, амьд Бурханы Хүү" гэж Симон Петр хариулав.</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mn" altLang="ko-KR" sz="2800">
                <a:solidFill>
                  <a:schemeClr val="tx1">
                    <a:lumMod val="65000"/>
                    <a:lumOff val="35000"/>
                  </a:schemeClr>
                </a:solidFill>
              </a:rPr>
              <a:t>Матай</a:t>
            </a:r>
            <a:r xmlns:a="http://schemas.openxmlformats.org/drawingml/2006/main">
              <a:rPr lang="mn" altLang="en-US" sz="2800">
                <a:solidFill>
                  <a:schemeClr val="tx1">
                    <a:lumMod val="65000"/>
                    <a:lumOff val="35000"/>
                  </a:schemeClr>
                </a:solidFill>
              </a:rPr>
              <a:t> </a:t>
            </a:r>
            <a:r xmlns:a="http://schemas.openxmlformats.org/drawingml/2006/main">
              <a:rPr lang="mn" altLang="ko-KR" sz="2800">
                <a:solidFill>
                  <a:schemeClr val="tx1">
                    <a:lumMod val="65000"/>
                    <a:lumOff val="35000"/>
                  </a:schemeClr>
                </a:solidFill>
              </a:rPr>
              <a:t>16:</a:t>
            </a:r>
            <a:r xmlns:a="http://schemas.openxmlformats.org/drawingml/2006/main">
              <a:rPr lang="mn" altLang="en-US" sz="2800">
                <a:solidFill>
                  <a:schemeClr val="tx1">
                    <a:lumMod val="65000"/>
                    <a:lumOff val="35000"/>
                  </a:schemeClr>
                </a:solidFill>
              </a:rPr>
              <a:t> </a:t>
            </a:r>
            <a:r xmlns:a="http://schemas.openxmlformats.org/drawingml/2006/main">
              <a:rPr lang="mn" altLang="ko-KR" sz="2800">
                <a:solidFill>
                  <a:schemeClr val="tx1">
                    <a:lumMod val="65000"/>
                    <a:lumOff val="35000"/>
                  </a:schemeClr>
                </a:solidFill>
              </a:rPr>
              <a:t>16</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mn" altLang="ko-KR" sz="3200">
                <a:solidFill>
                  <a:schemeClr val="tx1">
                    <a:lumMod val="65000"/>
                    <a:lumOff val="35000"/>
                  </a:schemeClr>
                </a:solidFill>
              </a:rPr>
              <a:t>Нэгэн өдөр Есүс шавь нараасаа "Хүний Хүүг хэн гэж хүмүүс хэлдэг вэ?"</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rcRect l="70" t="30" r="20" b="60"/>
          <a:stretch>
            <a:fillRect/>
          </a:stretch>
        </p:blipFill>
        <p:spPr>
          <a:xfrm>
            <a:off x="0" y="0"/>
            <a:ext cx="9144000" cy="568312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mn" altLang="ko-KR" sz="3200">
                <a:solidFill>
                  <a:schemeClr val="tx1">
                    <a:lumMod val="65000"/>
                    <a:lumOff val="35000"/>
                  </a:schemeClr>
                </a:solidFill>
              </a:rPr>
              <a:t>Тэд хариуд нь “Зарим нь Баптист Иохан гэж хэлдэг; бусад нь Елиа гэж хэлдэг; мөн эш үзүүлэгчдийн нэг."</a:t>
            </a:r>
            <a:r xmlns:a="http://schemas.openxmlformats.org/drawingml/2006/main">
              <a:rPr lang="mn"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rcRect t="40"/>
          <a:stretch>
            <a:fillRect/>
          </a:stretch>
        </p:blipFill>
        <p:spPr>
          <a:xfrm>
            <a:off x="521803" y="250"/>
            <a:ext cx="8100392" cy="570835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8166"/>
            <a:ext cx="9144000" cy="1066979"/>
          </a:xfrm>
          <a:prstGeom prst="rect">
            <a:avLst/>
          </a:prstGeom>
          <a:noFill/>
        </p:spPr>
        <p:txBody>
          <a:bodyPr wrap="square">
            <a:spAutoFit/>
          </a:bodyPr>
          <a:lstStyle/>
          <a:p>
            <a:pPr xmlns:a="http://schemas.openxmlformats.org/drawingml/2006/main" lvl="0">
              <a:defRPr/>
            </a:pPr>
            <a:r xmlns:a="http://schemas.openxmlformats.org/drawingml/2006/main">
              <a:rPr lang="mn" altLang="ko-KR" sz="3200">
                <a:solidFill>
                  <a:schemeClr val="tx1">
                    <a:lumMod val="65000"/>
                    <a:lumOff val="35000"/>
                  </a:schemeClr>
                </a:solidFill>
              </a:rPr>
              <a:t>"Гэхдээ та яах вэ?" гэж тэр асуув. "Чи намайг хэн гэж хэлэх вэ?"</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512" y="5805264"/>
            <a:ext cx="9134646" cy="954107"/>
          </a:xfrm>
          <a:prstGeom prst="rect">
            <a:avLst/>
          </a:prstGeom>
          <a:noFill/>
        </p:spPr>
        <p:txBody>
          <a:bodyPr wrap="square">
            <a:spAutoFit/>
          </a:bodyPr>
          <a:lstStyle/>
          <a:p>
            <a:pPr xmlns:a="http://schemas.openxmlformats.org/drawingml/2006/main" lvl="0">
              <a:defRPr/>
            </a:pPr>
            <a:r xmlns:a="http://schemas.openxmlformats.org/drawingml/2006/main">
              <a:rPr lang="mn" altLang="ko-KR" sz="2800">
                <a:solidFill>
                  <a:schemeClr val="tx1">
                    <a:lumMod val="65000"/>
                    <a:lumOff val="35000"/>
                  </a:schemeClr>
                </a:solidFill>
              </a:rPr>
              <a:t>"Чи бол Христ, амьд Бурханы Хүү" гэж Симон Петр хариулав.</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a:srcRect l="31560" t="48950"/>
          <a:stretch>
            <a:fillRect/>
          </a:stretch>
        </p:blipFill>
        <p:spPr>
          <a:xfrm>
            <a:off x="0" y="-1"/>
            <a:ext cx="9144000" cy="580526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733256"/>
            <a:ext cx="9107238" cy="941863"/>
          </a:xfrm>
          <a:prstGeom prst="rect">
            <a:avLst/>
          </a:prstGeom>
          <a:noFill/>
        </p:spPr>
        <p:txBody>
          <a:bodyPr wrap="square">
            <a:spAutoFit/>
          </a:bodyPr>
          <a:lstStyle/>
          <a:p>
            <a:pPr xmlns:a="http://schemas.openxmlformats.org/drawingml/2006/main" lvl="0">
              <a:defRPr/>
            </a:pPr>
            <a:r xmlns:a="http://schemas.openxmlformats.org/drawingml/2006/main">
              <a:rPr lang="mn" altLang="ko-KR" sz="2800">
                <a:solidFill>
                  <a:schemeClr val="tx1">
                    <a:lumMod val="65000"/>
                    <a:lumOff val="35000"/>
                  </a:schemeClr>
                </a:solidFill>
              </a:rPr>
              <a:t>Есүс маш их баяр хөөртэйгээр хэлэв. "Чи буруугаа хүлээсэн нь зөв! Энэ хадан дээр би сүмээ барина!"</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a:stretch>
            <a:fillRect/>
          </a:stretch>
        </p:blipFill>
        <p:spPr>
          <a:xfrm>
            <a:off x="773832" y="0"/>
            <a:ext cx="7596336" cy="55892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pPr>
            <a:r xmlns:a="http://schemas.openxmlformats.org/drawingml/2006/main">
              <a:rPr lang="mn" altLang="ko-KR" sz="2800">
                <a:solidFill>
                  <a:schemeClr val="tx1">
                    <a:lumMod val="65000"/>
                    <a:lumOff val="35000"/>
                  </a:schemeClr>
                </a:solidFill>
              </a:rPr>
              <a:t>Есүсийг төрөхөд зүүн зүгийн эмч нарт нэгэн од гарч ирэв.</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8052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mn" altLang="ko-KR" sz="4000">
                <a:solidFill>
                  <a:srgbClr val="ff0000"/>
                </a:solidFill>
              </a:rPr>
              <a:t>Өнөөдрийн хичээл</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230483"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61528"/>
            <a:ext cx="983695" cy="648072"/>
          </a:xfrm>
          <a:prstGeom prst="rect">
            <a:avLst/>
          </a:prstGeom>
          <a:noFill/>
        </p:spPr>
      </p:pic>
      <p:sp>
        <p:nvSpPr>
          <p:cNvPr id="17" name="TextBox 16"/>
          <p:cNvSpPr txBox="1"/>
          <p:nvPr/>
        </p:nvSpPr>
        <p:spPr>
          <a:xfrm>
            <a:off x="380230" y="1124744"/>
            <a:ext cx="8352928" cy="4474051"/>
          </a:xfrm>
          <a:prstGeom prst="rect">
            <a:avLst/>
          </a:prstGeom>
          <a:noFill/>
        </p:spPr>
        <p:txBody>
          <a:bodyPr wrap="square">
            <a:spAutoFit/>
          </a:bodyPr>
          <a:lstStyle/>
          <a:p>
            <a:pPr xmlns:a="http://schemas.openxmlformats.org/drawingml/2006/main" algn="ctr">
              <a:defRPr/>
            </a:pPr>
            <a:r xmlns:a="http://schemas.openxmlformats.org/drawingml/2006/main">
              <a:rPr lang="mn" altLang="ko-KR" sz="3600">
                <a:solidFill>
                  <a:schemeClr val="tx1">
                    <a:lumMod val="65000"/>
                    <a:lumOff val="35000"/>
                  </a:schemeClr>
                </a:solidFill>
              </a:rPr>
              <a:t>Петр Есүсийг хэн болохыг сайн мэддэг байсан бөгөөд Есүсийн талаар яг таг хүлээн зөвшөөрсөн.</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mn" altLang="ko-KR" sz="3600">
                <a:solidFill>
                  <a:schemeClr val="tx1">
                    <a:lumMod val="65000"/>
                    <a:lumOff val="35000"/>
                  </a:schemeClr>
                </a:solidFill>
              </a:rPr>
              <a:t>Үүнийг сонсоод Есүс Петрийг зөв хүлээн зөвшөөрсөн гэж магтав.</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mn" altLang="ko-KR" sz="3600">
                <a:solidFill>
                  <a:schemeClr val="tx1">
                    <a:lumMod val="65000"/>
                    <a:lumOff val="35000"/>
                  </a:schemeClr>
                </a:solidFill>
              </a:rPr>
              <a:t>Бид Есүсийг хэн гэж боддог вэ?</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mn" altLang="ko-KR" sz="3600">
                <a:solidFill>
                  <a:schemeClr val="tx1">
                    <a:lumMod val="65000"/>
                    <a:lumOff val="35000"/>
                  </a:schemeClr>
                </a:solidFill>
              </a:rPr>
              <a:t>Бид Есүсийг Библид бичсэнээр яг таг мэддэг байх ёстой бөгөөд Библид бичсэнчлэн Есүсийн тухай хүлээн зөвшөөрөх ёстой.</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5522" y="235315"/>
            <a:ext cx="4053592" cy="572405"/>
          </a:xfrm>
          <a:prstGeom prst="rect">
            <a:avLst/>
          </a:prstGeom>
          <a:noFill/>
        </p:spPr>
        <p:txBody>
          <a:bodyPr wrap="square">
            <a:spAutoFit/>
          </a:bodyPr>
          <a:lstStyle/>
          <a:p>
            <a:pPr xmlns:a="http://schemas.openxmlformats.org/drawingml/2006/main" algn="ctr">
              <a:defRPr/>
            </a:pPr>
            <a:r xmlns:a="http://schemas.openxmlformats.org/drawingml/2006/main">
              <a:rPr lang="mn" altLang="ko-KR" sz="3200">
                <a:solidFill>
                  <a:srgbClr val="ff0000"/>
                </a:solidFill>
              </a:rPr>
              <a:t>Есүс гэж хэн бэ?</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15205" y="1074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105735" y="10748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mn" altLang="ko-KR" sz="3600">
                <a:solidFill>
                  <a:srgbClr val="0070c0"/>
                </a:solidFill>
              </a:rPr>
              <a:t>Есүс бол..</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lang="mn" altLang="ko-KR" sz="3600">
                <a:solidFill>
                  <a:schemeClr val="tx1">
                    <a:lumMod val="65000"/>
                    <a:lumOff val="35000"/>
                  </a:schemeClr>
                </a:solidFill>
              </a:rPr>
              <a:t>Есүс бол итгэлээ зөв хүлээн зөвшөөрөх дээр сүмээ байгуулдаг Нэгэн юм.</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mn" altLang="ko-KR" sz="4000">
                <a:solidFill>
                  <a:srgbClr val="ff0000"/>
                </a:solidFill>
              </a:rPr>
              <a:t>Өнөөдрийн асуулт хариулт</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7721" y="106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61465"/>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lang="mn" altLang="ko-KR" sz="3200">
                <a:solidFill>
                  <a:schemeClr val="tx1">
                    <a:lumMod val="65000"/>
                    <a:lumOff val="35000"/>
                  </a:schemeClr>
                </a:solidFill>
              </a:rPr>
              <a:t>Петр Есүсийг хэн гэж хэлсэн бэ?</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99606"/>
            <a:ext cx="8424936" cy="513189"/>
          </a:xfrm>
          <a:prstGeom prst="rect">
            <a:avLst/>
          </a:prstGeom>
          <a:noFill/>
        </p:spPr>
        <p:txBody>
          <a:bodyPr wrap="square">
            <a:spAutoFit/>
          </a:bodyPr>
          <a:lstStyle/>
          <a:p>
            <a:pPr xmlns:a="http://schemas.openxmlformats.org/drawingml/2006/main" lvl="0">
              <a:defRPr/>
            </a:pPr>
            <a:r xmlns:a="http://schemas.openxmlformats.org/drawingml/2006/main">
              <a:rPr lang="mn" altLang="en-US" sz="2800">
                <a:solidFill>
                  <a:schemeClr val="tx1">
                    <a:lumMod val="65000"/>
                    <a:lumOff val="35000"/>
                  </a:schemeClr>
                </a:solidFill>
              </a:rPr>
              <a:t>① </a:t>
            </a:r>
            <a:r xmlns:a="http://schemas.openxmlformats.org/drawingml/2006/main">
              <a:rPr lang="mn" altLang="ko-KR" sz="2800">
                <a:solidFill>
                  <a:schemeClr val="tx1">
                    <a:lumMod val="65000"/>
                    <a:lumOff val="35000"/>
                  </a:schemeClr>
                </a:solidFill>
              </a:rPr>
              <a:t>Христ, Бурханы Хүү</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mn" altLang="en-US" sz="2800">
                <a:solidFill>
                  <a:schemeClr val="tx1">
                    <a:lumMod val="65000"/>
                    <a:lumOff val="35000"/>
                  </a:schemeClr>
                </a:solidFill>
              </a:rPr>
              <a:t>② </a:t>
            </a:r>
            <a:r xmlns:a="http://schemas.openxmlformats.org/drawingml/2006/main">
              <a:rPr lang="mn" altLang="ko-KR" sz="2800">
                <a:solidFill>
                  <a:schemeClr val="tx1">
                    <a:lumMod val="65000"/>
                    <a:lumOff val="35000"/>
                  </a:schemeClr>
                </a:solidFill>
              </a:rPr>
              <a:t>Хүчирхэг Елиа</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mn" altLang="en-US" sz="2800">
                <a:solidFill>
                  <a:schemeClr val="tx1">
                    <a:lumMod val="65000"/>
                    <a:lumOff val="35000"/>
                  </a:schemeClr>
                </a:solidFill>
              </a:rPr>
              <a:t>③ </a:t>
            </a:r>
            <a:r xmlns:a="http://schemas.openxmlformats.org/drawingml/2006/main">
              <a:rPr lang="mn" altLang="ko-KR" sz="2800">
                <a:solidFill>
                  <a:schemeClr val="tx1">
                    <a:lumMod val="65000"/>
                    <a:lumOff val="35000"/>
                  </a:schemeClr>
                </a:solidFill>
              </a:rPr>
              <a:t>Баптист Иохан</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mn" altLang="en-US" sz="2800">
                <a:solidFill>
                  <a:schemeClr val="tx1">
                    <a:lumMod val="65000"/>
                    <a:lumOff val="35000"/>
                  </a:schemeClr>
                </a:solidFill>
              </a:rPr>
              <a:t>④ </a:t>
            </a:r>
            <a:r xmlns:a="http://schemas.openxmlformats.org/drawingml/2006/main">
              <a:rPr lang="mn" altLang="ko-KR" sz="2800">
                <a:solidFill>
                  <a:schemeClr val="tx1">
                    <a:lumMod val="65000"/>
                    <a:lumOff val="35000"/>
                  </a:schemeClr>
                </a:solidFill>
              </a:rPr>
              <a:t>Иеремиа</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2796827"/>
            <a:ext cx="8712968" cy="523220"/>
          </a:xfrm>
          <a:prstGeom prst="rect">
            <a:avLst/>
          </a:prstGeom>
          <a:noFill/>
        </p:spPr>
        <p:txBody>
          <a:bodyPr wrap="square">
            <a:spAutoFit/>
          </a:bodyPr>
          <a:lstStyle/>
          <a:p>
            <a:pPr xmlns:a="http://schemas.openxmlformats.org/drawingml/2006/main" lvl="0">
              <a:defRPr/>
            </a:pPr>
            <a:r xmlns:a="http://schemas.openxmlformats.org/drawingml/2006/main">
              <a:rPr lang="mn" altLang="en-US" sz="2800">
                <a:solidFill>
                  <a:srgbClr val="ff0000"/>
                </a:solidFill>
              </a:rPr>
              <a:t>① </a:t>
            </a:r>
            <a:r xmlns:a="http://schemas.openxmlformats.org/drawingml/2006/main">
              <a:rPr lang="mn" altLang="ko-KR" sz="2800">
                <a:solidFill>
                  <a:srgbClr val="ff0000"/>
                </a:solidFill>
              </a:rPr>
              <a:t>Христ, Бурханы Хүү</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5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mn" altLang="ko-KR" sz="4000">
                <a:solidFill>
                  <a:srgbClr val="ff0000"/>
                </a:solidFill>
              </a:rPr>
              <a:t>Өнөөдрийн үг</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6379" y="495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23883"/>
            <a:ext cx="983695" cy="648072"/>
          </a:xfrm>
          <a:prstGeom prst="rect">
            <a:avLst/>
          </a:prstGeom>
          <a:noFill/>
        </p:spPr>
      </p:pic>
      <p:sp>
        <p:nvSpPr>
          <p:cNvPr id="23" name="TextBox 22"/>
          <p:cNvSpPr txBox="1"/>
          <p:nvPr/>
        </p:nvSpPr>
        <p:spPr>
          <a:xfrm>
            <a:off x="539552" y="2034714"/>
            <a:ext cx="8208912" cy="1182831"/>
          </a:xfrm>
          <a:prstGeom prst="rect">
            <a:avLst/>
          </a:prstGeom>
          <a:noFill/>
        </p:spPr>
        <p:txBody>
          <a:bodyPr wrap="square">
            <a:spAutoFit/>
          </a:bodyPr>
          <a:lstStyle/>
          <a:p>
            <a:pPr xmlns:a="http://schemas.openxmlformats.org/drawingml/2006/main" lvl="0">
              <a:defRPr/>
            </a:pPr>
            <a:r xmlns:a="http://schemas.openxmlformats.org/drawingml/2006/main">
              <a:rPr lang="mn" altLang="ko-KR" sz="3600"/>
              <a:t>"Чи бол Христ, амьд Бурханы Хүү" гэж Симон Петр хариулав.</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mn" altLang="ko-KR" sz="2800">
                <a:solidFill>
                  <a:schemeClr val="tx1">
                    <a:lumMod val="65000"/>
                    <a:lumOff val="35000"/>
                  </a:schemeClr>
                </a:solidFill>
              </a:rPr>
              <a:t>Матай</a:t>
            </a:r>
            <a:r xmlns:a="http://schemas.openxmlformats.org/drawingml/2006/main">
              <a:rPr lang="mn" altLang="en-US" sz="2800">
                <a:solidFill>
                  <a:schemeClr val="tx1">
                    <a:lumMod val="65000"/>
                    <a:lumOff val="35000"/>
                  </a:schemeClr>
                </a:solidFill>
              </a:rPr>
              <a:t> </a:t>
            </a:r>
            <a:r xmlns:a="http://schemas.openxmlformats.org/drawingml/2006/main">
              <a:rPr lang="mn" altLang="ko-KR" sz="2800">
                <a:solidFill>
                  <a:schemeClr val="tx1">
                    <a:lumMod val="65000"/>
                    <a:lumOff val="35000"/>
                  </a:schemeClr>
                </a:solidFill>
              </a:rPr>
              <a:t>16:</a:t>
            </a:r>
            <a:r xmlns:a="http://schemas.openxmlformats.org/drawingml/2006/main">
              <a:rPr lang="mn" altLang="en-US" sz="2800">
                <a:solidFill>
                  <a:schemeClr val="tx1">
                    <a:lumMod val="65000"/>
                    <a:lumOff val="35000"/>
                  </a:schemeClr>
                </a:solidFill>
              </a:rPr>
              <a:t> </a:t>
            </a:r>
            <a:r xmlns:a="http://schemas.openxmlformats.org/drawingml/2006/main">
              <a:rPr lang="mn" altLang="ko-KR" sz="2800">
                <a:solidFill>
                  <a:schemeClr val="tx1">
                    <a:lumMod val="65000"/>
                    <a:lumOff val="35000"/>
                  </a:schemeClr>
                </a:solidFill>
              </a:rPr>
              <a:t>16</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mn" altLang="ko-KR" b="1">
                <a:solidFill>
                  <a:schemeClr val="tx1">
                    <a:lumMod val="50000"/>
                    <a:lumOff val="50000"/>
                  </a:schemeClr>
                </a:solidFill>
              </a:rPr>
              <a:t>№ 68 Бурханы үг</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2126466"/>
            <a:ext cx="3931114" cy="2100729"/>
          </a:xfrm>
          <a:prstGeom prst="rect">
            <a:avLst/>
          </a:prstGeom>
          <a:noFill/>
        </p:spPr>
        <p:txBody>
          <a:bodyPr wrap="square">
            <a:spAutoFit/>
          </a:bodyPr>
          <a:lstStyle/>
          <a:p>
            <a:pPr xmlns:a="http://schemas.openxmlformats.org/drawingml/2006/main" algn="ctr">
              <a:defRPr/>
            </a:pPr>
            <a:r xmlns:a="http://schemas.openxmlformats.org/drawingml/2006/main">
              <a:rPr lang="mn" altLang="ko-KR" sz="4400"/>
              <a:t>Тэнэг баян хүний түүх</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995935" y="1782108"/>
            <a:ext cx="5140665" cy="41671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0783" y="212053"/>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mn" altLang="ko-KR" sz="4000">
                <a:solidFill>
                  <a:srgbClr val="ff0000"/>
                </a:solidFill>
              </a:rPr>
              <a:t>Өнөөдрийн үг</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9291" y="8197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35061"/>
            <a:ext cx="983695" cy="648072"/>
          </a:xfrm>
          <a:prstGeom prst="rect">
            <a:avLst/>
          </a:prstGeom>
          <a:noFill/>
        </p:spPr>
      </p:pic>
      <p:sp>
        <p:nvSpPr>
          <p:cNvPr id="23" name="TextBox 22"/>
          <p:cNvSpPr txBox="1"/>
          <p:nvPr/>
        </p:nvSpPr>
        <p:spPr>
          <a:xfrm>
            <a:off x="539552" y="2034714"/>
            <a:ext cx="8208912" cy="2287731"/>
          </a:xfrm>
          <a:prstGeom prst="rect">
            <a:avLst/>
          </a:prstGeom>
          <a:noFill/>
        </p:spPr>
        <p:txBody>
          <a:bodyPr wrap="square">
            <a:spAutoFit/>
          </a:bodyPr>
          <a:lstStyle/>
          <a:p>
            <a:pPr xmlns:a="http://schemas.openxmlformats.org/drawingml/2006/main" lvl="0">
              <a:defRPr/>
            </a:pPr>
            <a:r xmlns:a="http://schemas.openxmlformats.org/drawingml/2006/main">
              <a:rPr lang="mn" altLang="ko-KR" sz="3600"/>
              <a:t>"Гэхдээ Бурхан түүнд "Тэнэг минь! Яг энэ шөнө чиний амийг чамаас нэхэх болно. Тэгвэл чиний өөртөө бэлдсэн зүйлийг хэн авах вэ?"</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mn" altLang="ko-KR" sz="2800">
                <a:solidFill>
                  <a:schemeClr val="tx1">
                    <a:lumMod val="65000"/>
                    <a:lumOff val="35000"/>
                  </a:schemeClr>
                </a:solidFill>
              </a:rPr>
              <a:t>Лук</a:t>
            </a:r>
            <a:r xmlns:a="http://schemas.openxmlformats.org/drawingml/2006/main">
              <a:rPr lang="mn" altLang="en-US" sz="2800">
                <a:solidFill>
                  <a:schemeClr val="tx1">
                    <a:lumMod val="65000"/>
                    <a:lumOff val="35000"/>
                  </a:schemeClr>
                </a:solidFill>
              </a:rPr>
              <a:t> </a:t>
            </a:r>
            <a:r xmlns:a="http://schemas.openxmlformats.org/drawingml/2006/main">
              <a:rPr lang="mn" altLang="ko-KR" sz="2800">
                <a:solidFill>
                  <a:schemeClr val="tx1">
                    <a:lumMod val="65000"/>
                    <a:lumOff val="35000"/>
                  </a:schemeClr>
                </a:solidFill>
              </a:rPr>
              <a:t>12:20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mn" altLang="ko-KR" sz="3200">
                <a:solidFill>
                  <a:schemeClr val="tx1">
                    <a:lumMod val="65000"/>
                    <a:lumOff val="35000"/>
                  </a:schemeClr>
                </a:solidFill>
              </a:rPr>
              <a:t>"Есүс, "Хүний амьдрал түүнд байгаа зүйлтэй ямар ч хамаагүй" гэж хэлсэн.</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25467" y="1"/>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mn" altLang="ko-KR" sz="3200">
                <a:solidFill>
                  <a:schemeClr val="tx1">
                    <a:lumMod val="65000"/>
                    <a:lumOff val="35000"/>
                  </a:schemeClr>
                </a:solidFill>
              </a:rPr>
              <a:t>Тэгээд Есүс бидэнд нэгэн түүх ярьсан.</a:t>
            </a:r>
            <a:endParaRPr xmlns:a="http://schemas.openxmlformats.org/drawingml/2006/main" lang="en-US" altLang="ko-KR" sz="3200">
              <a:solidFill>
                <a:schemeClr val="tx1">
                  <a:lumMod val="65000"/>
                  <a:lumOff val="35000"/>
                </a:schemeClr>
              </a:solidFill>
            </a:endParaRPr>
          </a:p>
          <a:p>
            <a:pPr xmlns:a="http://schemas.openxmlformats.org/drawingml/2006/main" lvl="0">
              <a:defRPr/>
            </a:pPr>
            <a:r xmlns:a="http://schemas.openxmlformats.org/drawingml/2006/main">
              <a:rPr lang="mn" altLang="ko-KR" sz="3200">
                <a:solidFill>
                  <a:schemeClr val="tx1">
                    <a:lumMod val="65000"/>
                    <a:lumOff val="35000"/>
                  </a:schemeClr>
                </a:solidFill>
              </a:rPr>
              <a:t>Энэ бол тэнэг баян хүний тухай юм.</a:t>
            </a:r>
            <a:r xmlns:a="http://schemas.openxmlformats.org/drawingml/2006/main">
              <a:rPr lang="mn"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373216"/>
            <a:ext cx="9144000" cy="1368578"/>
          </a:xfrm>
          <a:prstGeom prst="rect">
            <a:avLst/>
          </a:prstGeom>
          <a:noFill/>
        </p:spPr>
        <p:txBody>
          <a:bodyPr wrap="square">
            <a:spAutoFit/>
          </a:bodyPr>
          <a:lstStyle/>
          <a:p>
            <a:pPr xmlns:a="http://schemas.openxmlformats.org/drawingml/2006/main" lvl="0">
              <a:defRPr/>
            </a:pPr>
            <a:r xmlns:a="http://schemas.openxmlformats.org/drawingml/2006/main">
              <a:rPr lang="mn" altLang="ko-KR" sz="2800">
                <a:solidFill>
                  <a:schemeClr val="tx1">
                    <a:lumMod val="65000"/>
                    <a:lumOff val="35000"/>
                  </a:schemeClr>
                </a:solidFill>
              </a:rPr>
              <a:t>Баян эр эд хөрөнгө, үр тариагаа илүү том агуулах барина гэж баярлав. "Агуулахад би маш их хоол цуглуулсан, сэтгэл минь, одоо сайхан амраарай!"</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98641"/>
            <a:ext cx="9144000" cy="539984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1702" y="5473005"/>
            <a:ext cx="9134646" cy="1373565"/>
          </a:xfrm>
          <a:prstGeom prst="rect">
            <a:avLst/>
          </a:prstGeom>
          <a:noFill/>
        </p:spPr>
        <p:txBody>
          <a:bodyPr wrap="square">
            <a:spAutoFit/>
          </a:bodyPr>
          <a:lstStyle/>
          <a:p>
            <a:pPr xmlns:a="http://schemas.openxmlformats.org/drawingml/2006/main" lvl="0">
              <a:defRPr/>
            </a:pPr>
            <a:r xmlns:a="http://schemas.openxmlformats.org/drawingml/2006/main">
              <a:rPr lang="mn" altLang="ko-KR" sz="2800">
                <a:solidFill>
                  <a:schemeClr val="tx1">
                    <a:lumMod val="65000"/>
                    <a:lumOff val="35000"/>
                  </a:schemeClr>
                </a:solidFill>
              </a:rPr>
              <a:t>Дараа нь Бурхан баян хүнд хэлэв.</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mn" altLang="ko-KR" sz="2800">
                <a:solidFill>
                  <a:schemeClr val="tx1">
                    <a:lumMod val="65000"/>
                    <a:lumOff val="35000"/>
                  </a:schemeClr>
                </a:solidFill>
              </a:rPr>
              <a:t>"Чи тэнэг юм аа! Өнөөдөр би чиний амийг авчихвал чиний бүх баялаг хэний өмч болох вэ?"</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47300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pPr>
            <a:r xmlns:a="http://schemas.openxmlformats.org/drawingml/2006/main">
              <a:rPr lang="mn" altLang="ko-KR" sz="2800">
                <a:solidFill>
                  <a:schemeClr val="tx1">
                    <a:lumMod val="65000"/>
                    <a:lumOff val="35000"/>
                  </a:schemeClr>
                </a:solidFill>
              </a:rPr>
              <a:t>"Хаан төрөхөд энэ од харагдана! Одыг дагацгаая!" Эмч нар одыг дагаж эхлэв.</a:t>
            </a:r>
            <a:endParaRPr xmlns:a="http://schemas.openxmlformats.org/drawingml/2006/main" lang="ko-KR" altLang="en-US" sz="2800">
              <a:solidFill>
                <a:schemeClr val="tx1">
                  <a:lumMod val="65000"/>
                  <a:lumOff val="35000"/>
                </a:schemeClr>
              </a:solidFill>
            </a:endParaRPr>
          </a:p>
        </p:txBody>
      </p:sp>
      <p:pic>
        <p:nvPicPr>
          <p:cNvPr id="5" name="그림 4"/>
          <p:cNvPicPr>
            <a:picLocks noChangeAspect="1"/>
          </p:cNvPicPr>
          <p:nvPr/>
        </p:nvPicPr>
        <p:blipFill rotWithShape="1">
          <a:blip r:embed="rId2"/>
          <a:stretch>
            <a:fillRect/>
          </a:stretch>
        </p:blipFill>
        <p:spPr>
          <a:xfrm>
            <a:off x="9787" y="1"/>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mn" altLang="ko-KR" sz="2800">
                <a:solidFill>
                  <a:schemeClr val="tx1">
                    <a:lumMod val="65000"/>
                    <a:lumOff val="35000"/>
                  </a:schemeClr>
                </a:solidFill>
              </a:rPr>
              <a:t>Есүс ярьж дуусаад,</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mn" altLang="ko-KR" sz="2800">
                <a:solidFill>
                  <a:schemeClr val="tx1">
                    <a:lumMod val="65000"/>
                    <a:lumOff val="35000"/>
                  </a:schemeClr>
                </a:solidFill>
              </a:rPr>
              <a:t>"Баялгийг өөртөө биш, харин Бурханы төлөө цуглуул. Хэрэгтэй хүмүүст туслахын тулд чадах бүхнээ хий.</a:t>
            </a:r>
            <a:r xmlns:a="http://schemas.openxmlformats.org/drawingml/2006/main">
              <a:rPr lang="mn"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4191"/>
            <a:ext cx="9144000" cy="544103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mn" altLang="ko-KR" sz="4000">
                <a:solidFill>
                  <a:srgbClr val="ff0000"/>
                </a:solidFill>
              </a:rPr>
              <a:t>Өнөөдрийн хичээл</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204686" y="8147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56023"/>
            <a:ext cx="983695" cy="648072"/>
          </a:xfrm>
          <a:prstGeom prst="rect">
            <a:avLst/>
          </a:prstGeom>
          <a:noFill/>
        </p:spPr>
      </p:pic>
      <p:sp>
        <p:nvSpPr>
          <p:cNvPr id="17" name="TextBox 16"/>
          <p:cNvSpPr txBox="1"/>
          <p:nvPr/>
        </p:nvSpPr>
        <p:spPr>
          <a:xfrm>
            <a:off x="380230" y="1124744"/>
            <a:ext cx="8352928" cy="4902676"/>
          </a:xfrm>
          <a:prstGeom prst="rect">
            <a:avLst/>
          </a:prstGeom>
          <a:noFill/>
        </p:spPr>
        <p:txBody>
          <a:bodyPr wrap="square">
            <a:spAutoFit/>
          </a:bodyPr>
          <a:lstStyle/>
          <a:p>
            <a:pPr xmlns:a="http://schemas.openxmlformats.org/drawingml/2006/main" algn="ctr">
              <a:defRPr/>
            </a:pPr>
            <a:r xmlns:a="http://schemas.openxmlformats.org/drawingml/2006/main">
              <a:rPr lang="mn" altLang="ko-KR" sz="3500">
                <a:solidFill>
                  <a:schemeClr val="tx1">
                    <a:lumMod val="65000"/>
                    <a:lumOff val="35000"/>
                  </a:schemeClr>
                </a:solidFill>
              </a:rPr>
              <a:t>Таны мөнгийг юунд ашигладаг вэ?</a:t>
            </a:r>
            <a:endParaRPr xmlns:a="http://schemas.openxmlformats.org/drawingml/2006/main" lang="en-US" altLang="ko-KR" sz="3500">
              <a:solidFill>
                <a:schemeClr val="tx1">
                  <a:lumMod val="65000"/>
                  <a:lumOff val="35000"/>
                </a:schemeClr>
              </a:solidFill>
            </a:endParaRPr>
          </a:p>
          <a:p>
            <a:pPr xmlns:a="http://schemas.openxmlformats.org/drawingml/2006/main" algn="ctr">
              <a:defRPr/>
            </a:pPr>
            <a:r xmlns:a="http://schemas.openxmlformats.org/drawingml/2006/main">
              <a:rPr lang="mn" altLang="ko-KR" sz="3500">
                <a:solidFill>
                  <a:schemeClr val="tx1">
                    <a:lumMod val="65000"/>
                    <a:lumOff val="35000"/>
                  </a:schemeClr>
                </a:solidFill>
              </a:rPr>
              <a:t>Зөвхөн таны сэтгэлд нийцэхийн тулд үүнийг ашиглаж байна уу?</a:t>
            </a:r>
            <a:endParaRPr xmlns:a="http://schemas.openxmlformats.org/drawingml/2006/main" lang="en-US" altLang="ko-KR" sz="3500">
              <a:solidFill>
                <a:schemeClr val="tx1">
                  <a:lumMod val="65000"/>
                  <a:lumOff val="35000"/>
                </a:schemeClr>
              </a:solidFill>
            </a:endParaRPr>
          </a:p>
          <a:p>
            <a:pPr xmlns:a="http://schemas.openxmlformats.org/drawingml/2006/main" lvl="0">
              <a:defRPr/>
            </a:pPr>
            <a:r xmlns:a="http://schemas.openxmlformats.org/drawingml/2006/main">
              <a:rPr lang="mn" altLang="ko-KR" sz="3500">
                <a:solidFill>
                  <a:schemeClr val="tx1">
                    <a:lumMod val="65000"/>
                    <a:lumOff val="35000"/>
                  </a:schemeClr>
                </a:solidFill>
              </a:rPr>
              <a:t>Мөнгө ашиглах ёстой</a:t>
            </a:r>
            <a:endParaRPr xmlns:a="http://schemas.openxmlformats.org/drawingml/2006/main" lang="en-US" altLang="ko-KR" sz="3500">
              <a:solidFill>
                <a:schemeClr val="tx1">
                  <a:lumMod val="65000"/>
                  <a:lumOff val="35000"/>
                </a:schemeClr>
              </a:solidFill>
            </a:endParaRPr>
          </a:p>
          <a:p>
            <a:pPr xmlns:a="http://schemas.openxmlformats.org/drawingml/2006/main" lvl="0">
              <a:defRPr/>
            </a:pPr>
            <a:r xmlns:a="http://schemas.openxmlformats.org/drawingml/2006/main">
              <a:rPr lang="mn" altLang="ko-KR" sz="3500">
                <a:solidFill>
                  <a:schemeClr val="tx1">
                    <a:lumMod val="65000"/>
                    <a:lumOff val="35000"/>
                  </a:schemeClr>
                </a:solidFill>
              </a:rPr>
              <a:t>Бурханы алдрын төлөө.</a:t>
            </a:r>
            <a:endParaRPr xmlns:a="http://schemas.openxmlformats.org/drawingml/2006/main" lang="en-US" altLang="ko-KR" sz="3500">
              <a:solidFill>
                <a:schemeClr val="tx1">
                  <a:lumMod val="65000"/>
                  <a:lumOff val="35000"/>
                </a:schemeClr>
              </a:solidFill>
            </a:endParaRPr>
          </a:p>
          <a:p>
            <a:pPr xmlns:a="http://schemas.openxmlformats.org/drawingml/2006/main" lvl="0">
              <a:defRPr/>
            </a:pPr>
            <a:r xmlns:a="http://schemas.openxmlformats.org/drawingml/2006/main">
              <a:rPr lang="mn" altLang="ko-KR" sz="3500">
                <a:solidFill>
                  <a:schemeClr val="tx1">
                    <a:lumMod val="65000"/>
                    <a:lumOff val="35000"/>
                  </a:schemeClr>
                </a:solidFill>
              </a:rPr>
              <a:t>Бид бол Бурханы хаант улсын хүмүүс. Тиймээс бид өөрсдийн мөнгөөр тусламж хэрэгтэй хүмүүст туслах зайлшгүй шаардлагатай байна.</a:t>
            </a:r>
            <a:endParaRPr xmlns:a="http://schemas.openxmlformats.org/drawingml/2006/main" lang="en-US" altLang="ko-KR" sz="3500">
              <a:solidFill>
                <a:schemeClr val="tx1">
                  <a:lumMod val="65000"/>
                  <a:lumOff val="35000"/>
                </a:schemeClr>
              </a:solidFill>
            </a:endParaRPr>
          </a:p>
          <a:p>
            <a:pPr algn="ctr">
              <a:defRPr/>
            </a:pPr>
            <a:endParaRPr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9998" y="152345"/>
            <a:ext cx="4053592" cy="569650"/>
          </a:xfrm>
          <a:prstGeom prst="rect">
            <a:avLst/>
          </a:prstGeom>
          <a:noFill/>
        </p:spPr>
        <p:txBody>
          <a:bodyPr wrap="square">
            <a:spAutoFit/>
          </a:bodyPr>
          <a:lstStyle/>
          <a:p>
            <a:pPr xmlns:a="http://schemas.openxmlformats.org/drawingml/2006/main" algn="ctr">
              <a:defRPr/>
            </a:pPr>
            <a:r xmlns:a="http://schemas.openxmlformats.org/drawingml/2006/main">
              <a:rPr lang="mn" altLang="ko-KR" sz="3200"/>
              <a:t>Есүс гэж хэн бэ?</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9039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mn" altLang="ko-KR" sz="3600">
                <a:solidFill>
                  <a:srgbClr val="0070c0"/>
                </a:solidFill>
              </a:rPr>
              <a:t>Есүс..</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lang="mn" altLang="ko-KR" sz="3600">
                <a:solidFill>
                  <a:schemeClr val="tx1">
                    <a:lumMod val="65000"/>
                    <a:lumOff val="35000"/>
                  </a:schemeClr>
                </a:solidFill>
              </a:rPr>
              <a:t>Есүс бол бүх амьдрал, бүх эд баялгийн эзэн юм.</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mn" altLang="ko-KR" sz="4000">
                <a:solidFill>
                  <a:srgbClr val="ff0000"/>
                </a:solidFill>
              </a:rPr>
              <a:t>Өнөөдрийн асуулт хариулт</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3373" y="11808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mn" altLang="ko-KR" sz="3200">
                <a:solidFill>
                  <a:schemeClr val="tx1">
                    <a:lumMod val="65000"/>
                    <a:lumOff val="35000"/>
                  </a:schemeClr>
                </a:solidFill>
              </a:rPr>
              <a:t>Мунхаг баян сэтгэлийнхээ төлөө юу хийсэн бэ?</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mn" altLang="en-US" sz="2800">
                <a:solidFill>
                  <a:schemeClr val="tx1">
                    <a:lumMod val="65000"/>
                    <a:lumOff val="35000"/>
                  </a:schemeClr>
                </a:solidFill>
              </a:rPr>
              <a:t>① </a:t>
            </a:r>
            <a:r xmlns:a="http://schemas.openxmlformats.org/drawingml/2006/main">
              <a:rPr lang="mn" altLang="ko-KR" sz="2800">
                <a:solidFill>
                  <a:schemeClr val="tx1">
                    <a:lumMod val="65000"/>
                    <a:lumOff val="35000"/>
                  </a:schemeClr>
                </a:solidFill>
              </a:rPr>
              <a:t>Тэр ядууст тусалсан.</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mn" altLang="en-US" sz="2800">
                <a:solidFill>
                  <a:schemeClr val="tx1">
                    <a:lumMod val="65000"/>
                    <a:lumOff val="35000"/>
                  </a:schemeClr>
                </a:solidFill>
              </a:rPr>
              <a:t>② </a:t>
            </a:r>
            <a:r xmlns:a="http://schemas.openxmlformats.org/drawingml/2006/main">
              <a:rPr lang="mn" altLang="ko-KR" sz="2800">
                <a:solidFill>
                  <a:schemeClr val="tx1">
                    <a:lumMod val="65000"/>
                    <a:lumOff val="35000"/>
                  </a:schemeClr>
                </a:solidFill>
              </a:rPr>
              <a:t>Тэр Бурханд мөргөв.</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mn" altLang="en-US" sz="2800">
                <a:solidFill>
                  <a:schemeClr val="tx1">
                    <a:lumMod val="65000"/>
                    <a:lumOff val="35000"/>
                  </a:schemeClr>
                </a:solidFill>
              </a:rPr>
              <a:t>③ </a:t>
            </a:r>
            <a:r xmlns:a="http://schemas.openxmlformats.org/drawingml/2006/main">
              <a:rPr lang="mn" altLang="ko-KR" sz="2800">
                <a:solidFill>
                  <a:schemeClr val="tx1">
                    <a:lumMod val="65000"/>
                    <a:lumOff val="35000"/>
                  </a:schemeClr>
                </a:solidFill>
              </a:rPr>
              <a:t>Тэр сайн мэдээг тунхагласан.</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mn" altLang="en-US" sz="2800">
                <a:solidFill>
                  <a:schemeClr val="tx1">
                    <a:lumMod val="65000"/>
                    <a:lumOff val="35000"/>
                  </a:schemeClr>
                </a:solidFill>
              </a:rPr>
              <a:t>④ </a:t>
            </a:r>
            <a:r xmlns:a="http://schemas.openxmlformats.org/drawingml/2006/main">
              <a:rPr lang="mn" altLang="ko-KR" sz="2800">
                <a:solidFill>
                  <a:schemeClr val="tx1">
                    <a:lumMod val="65000"/>
                    <a:lumOff val="35000"/>
                  </a:schemeClr>
                </a:solidFill>
              </a:rPr>
              <a:t>Тэр маш их баялаг хуримтлуулсан.</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mn" altLang="en-US" sz="2800">
                <a:solidFill>
                  <a:srgbClr val="ff0000"/>
                </a:solidFill>
              </a:rPr>
              <a:t>④ </a:t>
            </a:r>
            <a:r xmlns:a="http://schemas.openxmlformats.org/drawingml/2006/main">
              <a:rPr lang="mn" altLang="ko-KR" sz="2800">
                <a:solidFill>
                  <a:srgbClr val="ff0000"/>
                </a:solidFill>
              </a:rPr>
              <a:t>Тэр маш их баялаг хуримтлуулсан.</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6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0783" y="212053"/>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mn" altLang="ko-KR" sz="4000">
                <a:solidFill>
                  <a:srgbClr val="ff0000"/>
                </a:solidFill>
              </a:rPr>
              <a:t>Өнөөдрийн үг</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9291" y="8197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35061"/>
            <a:ext cx="983695" cy="648072"/>
          </a:xfrm>
          <a:prstGeom prst="rect">
            <a:avLst/>
          </a:prstGeom>
          <a:noFill/>
        </p:spPr>
      </p:pic>
      <p:sp>
        <p:nvSpPr>
          <p:cNvPr id="23" name="TextBox 22"/>
          <p:cNvSpPr txBox="1"/>
          <p:nvPr/>
        </p:nvSpPr>
        <p:spPr>
          <a:xfrm>
            <a:off x="539552" y="2034714"/>
            <a:ext cx="8208912" cy="2287731"/>
          </a:xfrm>
          <a:prstGeom prst="rect">
            <a:avLst/>
          </a:prstGeom>
          <a:noFill/>
        </p:spPr>
        <p:txBody>
          <a:bodyPr wrap="square">
            <a:spAutoFit/>
          </a:bodyPr>
          <a:lstStyle/>
          <a:p>
            <a:pPr xmlns:a="http://schemas.openxmlformats.org/drawingml/2006/main" lvl="0">
              <a:defRPr/>
            </a:pPr>
            <a:r xmlns:a="http://schemas.openxmlformats.org/drawingml/2006/main">
              <a:rPr lang="mn" altLang="ko-KR" sz="3600"/>
              <a:t>"Гэхдээ Бурхан түүнд "Тэнэг минь! Яг энэ шөнө чиний амийг чамаас нэхэх болно. Тэгвэл чиний өөртөө бэлдсэн зүйлийг хэн авах вэ?"</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mn" altLang="ko-KR" sz="2800">
                <a:solidFill>
                  <a:schemeClr val="tx1">
                    <a:lumMod val="65000"/>
                    <a:lumOff val="35000"/>
                  </a:schemeClr>
                </a:solidFill>
              </a:rPr>
              <a:t>Лук</a:t>
            </a:r>
            <a:r xmlns:a="http://schemas.openxmlformats.org/drawingml/2006/main">
              <a:rPr lang="mn" altLang="en-US" sz="2800">
                <a:solidFill>
                  <a:schemeClr val="tx1">
                    <a:lumMod val="65000"/>
                    <a:lumOff val="35000"/>
                  </a:schemeClr>
                </a:solidFill>
              </a:rPr>
              <a:t> </a:t>
            </a:r>
            <a:r xmlns:a="http://schemas.openxmlformats.org/drawingml/2006/main">
              <a:rPr lang="mn" altLang="ko-KR" sz="2800">
                <a:solidFill>
                  <a:schemeClr val="tx1">
                    <a:lumMod val="65000"/>
                    <a:lumOff val="35000"/>
                  </a:schemeClr>
                </a:solidFill>
              </a:rPr>
              <a:t>12:20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mn" altLang="ko-KR" b="1">
                <a:solidFill>
                  <a:schemeClr val="tx1">
                    <a:lumMod val="50000"/>
                    <a:lumOff val="50000"/>
                  </a:schemeClr>
                </a:solidFill>
              </a:rPr>
              <a:t>№ 69 Бурханы үг</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2129464"/>
            <a:ext cx="3931114" cy="2097731"/>
          </a:xfrm>
          <a:prstGeom prst="rect">
            <a:avLst/>
          </a:prstGeom>
          <a:noFill/>
        </p:spPr>
        <p:txBody>
          <a:bodyPr wrap="square">
            <a:spAutoFit/>
          </a:bodyPr>
          <a:lstStyle/>
          <a:p>
            <a:pPr xmlns:a="http://schemas.openxmlformats.org/drawingml/2006/main" algn="ctr">
              <a:defRPr/>
            </a:pPr>
            <a:r xmlns:a="http://schemas.openxmlformats.org/drawingml/2006/main">
              <a:rPr lang="mn" altLang="ko-KR" sz="4400"/>
              <a:t>Алдагдсан хонийг хайж байна</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3962463" y="1782108"/>
            <a:ext cx="5181537" cy="40951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mn" altLang="ko-KR" sz="4000">
                <a:solidFill>
                  <a:srgbClr val="ff0000"/>
                </a:solidFill>
              </a:rPr>
              <a:t>Өнөөдрийн үг</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3975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23843"/>
            <a:ext cx="983695" cy="648072"/>
          </a:xfrm>
          <a:prstGeom prst="rect">
            <a:avLst/>
          </a:prstGeom>
          <a:noFill/>
        </p:spPr>
      </p:pic>
      <p:sp>
        <p:nvSpPr>
          <p:cNvPr id="23" name="TextBox 22"/>
          <p:cNvSpPr txBox="1"/>
          <p:nvPr/>
        </p:nvSpPr>
        <p:spPr>
          <a:xfrm>
            <a:off x="539552" y="2034714"/>
            <a:ext cx="8208912" cy="2830656"/>
          </a:xfrm>
          <a:prstGeom prst="rect">
            <a:avLst/>
          </a:prstGeom>
          <a:noFill/>
        </p:spPr>
        <p:txBody>
          <a:bodyPr wrap="square">
            <a:spAutoFit/>
          </a:bodyPr>
          <a:lstStyle/>
          <a:p>
            <a:pPr xmlns:a="http://schemas.openxmlformats.org/drawingml/2006/main" lvl="0">
              <a:defRPr/>
            </a:pPr>
            <a:r xmlns:a="http://schemas.openxmlformats.org/drawingml/2006/main">
              <a:rPr lang="mn" altLang="ko-KR" sz="3600"/>
              <a:t>Наманчлах шаардлагагүй ерэн есөн зөвт хүнээс илүү наманчилсан нэг нүгэлтний төлөө тэнгэрт илүү их баярлах болно гэдгийг би та нарт хэлье.</a:t>
            </a:r>
            <a:endParaRPr xmlns:a="http://schemas.openxmlformats.org/drawingml/2006/main" lang="ko-KR" altLang="en-US" sz="3600"/>
          </a:p>
        </p:txBody>
      </p:sp>
      <p:sp>
        <p:nvSpPr>
          <p:cNvPr id="24" name="TextBox 23"/>
          <p:cNvSpPr txBox="1"/>
          <p:nvPr/>
        </p:nvSpPr>
        <p:spPr>
          <a:xfrm>
            <a:off x="4952296" y="5157192"/>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mn" altLang="ko-KR" sz="2800">
                <a:solidFill>
                  <a:schemeClr val="tx1">
                    <a:lumMod val="65000"/>
                    <a:lumOff val="35000"/>
                  </a:schemeClr>
                </a:solidFill>
              </a:rPr>
              <a:t>Лук</a:t>
            </a:r>
            <a:r xmlns:a="http://schemas.openxmlformats.org/drawingml/2006/main">
              <a:rPr lang="mn" altLang="en-US" sz="2800">
                <a:solidFill>
                  <a:schemeClr val="tx1">
                    <a:lumMod val="65000"/>
                    <a:lumOff val="35000"/>
                  </a:schemeClr>
                </a:solidFill>
              </a:rPr>
              <a:t> </a:t>
            </a:r>
            <a:r xmlns:a="http://schemas.openxmlformats.org/drawingml/2006/main">
              <a:rPr lang="mn" altLang="ko-KR" sz="2800">
                <a:solidFill>
                  <a:schemeClr val="tx1">
                    <a:lumMod val="65000"/>
                    <a:lumOff val="35000"/>
                  </a:schemeClr>
                </a:solidFill>
              </a:rPr>
              <a:t>15:7</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mn" altLang="ko-KR" sz="3200">
                <a:solidFill>
                  <a:schemeClr val="tx1">
                    <a:lumMod val="65000"/>
                    <a:lumOff val="35000"/>
                  </a:schemeClr>
                </a:solidFill>
              </a:rPr>
              <a:t>Нэг өдөр хонь найзуудынхаа хониноос тусгаарлагдан ганцаараа үлдэв.</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987" y="1"/>
            <a:ext cx="9144000" cy="566124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157" y="5780781"/>
            <a:ext cx="9053611" cy="1065789"/>
          </a:xfrm>
          <a:prstGeom prst="rect">
            <a:avLst/>
          </a:prstGeom>
          <a:noFill/>
        </p:spPr>
        <p:txBody>
          <a:bodyPr wrap="square">
            <a:spAutoFit/>
          </a:bodyPr>
          <a:lstStyle/>
          <a:p>
            <a:pPr xmlns:a="http://schemas.openxmlformats.org/drawingml/2006/main" lvl="0">
              <a:defRPr/>
            </a:pPr>
            <a:r xmlns:a="http://schemas.openxmlformats.org/drawingml/2006/main">
              <a:rPr lang="mn" altLang="ko-KR" sz="3200">
                <a:solidFill>
                  <a:schemeClr val="tx1">
                    <a:lumMod val="65000"/>
                    <a:lumOff val="35000"/>
                  </a:schemeClr>
                </a:solidFill>
              </a:rPr>
              <a:t>Хоньчин хонио тоолж үзээд зуугаас нь нэг нь алга болсныг мэдэв!</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 y="1"/>
            <a:ext cx="9144000" cy="578078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780782"/>
            <a:ext cx="9144000" cy="1065788"/>
          </a:xfrm>
          <a:prstGeom prst="rect">
            <a:avLst/>
          </a:prstGeom>
          <a:noFill/>
        </p:spPr>
        <p:txBody>
          <a:bodyPr wrap="square">
            <a:spAutoFit/>
          </a:bodyPr>
          <a:lstStyle/>
          <a:p>
            <a:pPr xmlns:a="http://schemas.openxmlformats.org/drawingml/2006/main" lvl="0">
              <a:defRPr/>
            </a:pPr>
            <a:r xmlns:a="http://schemas.openxmlformats.org/drawingml/2006/main">
              <a:rPr lang="mn" altLang="ko-KR" sz="3200">
                <a:solidFill>
                  <a:schemeClr val="tx1">
                    <a:lumMod val="65000"/>
                    <a:lumOff val="35000"/>
                  </a:schemeClr>
                </a:solidFill>
              </a:rPr>
              <a:t>Хоньчин 99 хонь үлдээгээд төөрсөн хонь хайхаар гарчээ.</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7146"/>
            <a:ext cx="9144000" cy="566839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373216"/>
            <a:ext cx="9070726" cy="1368578"/>
          </a:xfrm>
          <a:prstGeom prst="rect">
            <a:avLst/>
          </a:prstGeom>
          <a:noFill/>
        </p:spPr>
        <p:txBody>
          <a:bodyPr wrap="square">
            <a:spAutoFit/>
          </a:bodyPr>
          <a:lstStyle/>
          <a:p>
            <a:pPr xmlns:a="http://schemas.openxmlformats.org/drawingml/2006/main" lvl="0">
              <a:defRPr/>
            </a:pPr>
            <a:r xmlns:a="http://schemas.openxmlformats.org/drawingml/2006/main">
              <a:rPr lang="mn" altLang="ko-KR" sz="2800">
                <a:solidFill>
                  <a:schemeClr val="tx1">
                    <a:lumMod val="65000"/>
                    <a:lumOff val="35000"/>
                  </a:schemeClr>
                </a:solidFill>
              </a:rPr>
              <a:t>Од Бетлехемийн жүчээний дээгүүр зогсов. Есүс Бетлехемд төрсөн гэж Библид зөгнөсөн байдаг.</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1"/>
            <a:ext cx="9144000" cy="537321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1702" y="5473005"/>
            <a:ext cx="9134646" cy="1373565"/>
          </a:xfrm>
          <a:prstGeom prst="rect">
            <a:avLst/>
          </a:prstGeom>
          <a:noFill/>
        </p:spPr>
        <p:txBody>
          <a:bodyPr wrap="square">
            <a:spAutoFit/>
          </a:bodyPr>
          <a:lstStyle/>
          <a:p>
            <a:pPr xmlns:a="http://schemas.openxmlformats.org/drawingml/2006/main" lvl="0">
              <a:defRPr/>
            </a:pPr>
            <a:r xmlns:a="http://schemas.openxmlformats.org/drawingml/2006/main">
              <a:rPr lang="mn" altLang="ko-KR" sz="2800">
                <a:solidFill>
                  <a:schemeClr val="tx1">
                    <a:lumMod val="65000"/>
                    <a:lumOff val="35000"/>
                  </a:schemeClr>
                </a:solidFill>
              </a:rPr>
              <a:t>Тэгээд эцэст нь хоньчин төөрсөн хонио олов.</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mn" altLang="ko-KR" sz="2800">
                <a:solidFill>
                  <a:schemeClr val="tx1">
                    <a:lumMod val="65000"/>
                    <a:lumOff val="35000"/>
                  </a:schemeClr>
                </a:solidFill>
              </a:rPr>
              <a:t>Хоньчин хоньтойгоо гэртээ ирээд баярлаж, том найр хийсэн.</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47300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266" y="5464973"/>
            <a:ext cx="9107238" cy="1372072"/>
          </a:xfrm>
          <a:prstGeom prst="rect">
            <a:avLst/>
          </a:prstGeom>
          <a:noFill/>
        </p:spPr>
        <p:txBody>
          <a:bodyPr wrap="square">
            <a:spAutoFit/>
          </a:bodyPr>
          <a:lstStyle/>
          <a:p>
            <a:pPr xmlns:a="http://schemas.openxmlformats.org/drawingml/2006/main" lvl="0">
              <a:defRPr/>
            </a:pPr>
            <a:r xmlns:a="http://schemas.openxmlformats.org/drawingml/2006/main">
              <a:rPr lang="mn" altLang="ko-KR" sz="2800">
                <a:solidFill>
                  <a:schemeClr val="tx1">
                    <a:lumMod val="65000"/>
                    <a:lumOff val="35000"/>
                  </a:schemeClr>
                </a:solidFill>
              </a:rPr>
              <a:t>Есүс ярьж дуусаад,</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mn" altLang="ko-KR" sz="2800">
                <a:solidFill>
                  <a:schemeClr val="tx1">
                    <a:lumMod val="65000"/>
                    <a:lumOff val="35000"/>
                  </a:schemeClr>
                </a:solidFill>
              </a:rPr>
              <a:t>"Хоньчин төөрсөн хонь олсондоо баярладаг шиг,</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mn" altLang="ko-KR" sz="2800">
                <a:solidFill>
                  <a:schemeClr val="tx1">
                    <a:lumMod val="65000"/>
                    <a:lumOff val="35000"/>
                  </a:schemeClr>
                </a:solidFill>
              </a:rPr>
              <a:t>Нэг нүгэлтний наманчлалд Бурхан таалагддаг."</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266" y="0"/>
            <a:ext cx="9144000" cy="547300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mn" altLang="ko-KR" sz="4000">
                <a:solidFill>
                  <a:srgbClr val="ff0000"/>
                </a:solidFill>
              </a:rPr>
              <a:t>Өнөөдрийн хичээл</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65208" y="107592"/>
            <a:ext cx="983695" cy="648072"/>
          </a:xfrm>
          <a:prstGeom prst="rect">
            <a:avLst/>
          </a:prstGeom>
          <a:noFill/>
        </p:spPr>
      </p:pic>
      <p:sp>
        <p:nvSpPr>
          <p:cNvPr id="17" name="TextBox 16"/>
          <p:cNvSpPr txBox="1"/>
          <p:nvPr/>
        </p:nvSpPr>
        <p:spPr>
          <a:xfrm>
            <a:off x="107504" y="1124744"/>
            <a:ext cx="8352928" cy="3378676"/>
          </a:xfrm>
          <a:prstGeom prst="rect">
            <a:avLst/>
          </a:prstGeom>
          <a:noFill/>
        </p:spPr>
        <p:txBody>
          <a:bodyPr wrap="square">
            <a:spAutoFit/>
          </a:bodyPr>
          <a:lstStyle/>
          <a:p>
            <a:pPr xmlns:a="http://schemas.openxmlformats.org/drawingml/2006/main" algn="ctr">
              <a:defRPr/>
            </a:pPr>
            <a:r xmlns:a="http://schemas.openxmlformats.org/drawingml/2006/main">
              <a:rPr lang="mn" altLang="ko-KR" sz="3600">
                <a:solidFill>
                  <a:schemeClr val="tx1">
                    <a:lumMod val="65000"/>
                    <a:lumOff val="35000"/>
                  </a:schemeClr>
                </a:solidFill>
              </a:rPr>
              <a:t>Хоньчин алдсан хонио олохын тулд тоо томшгүй олон золиослол хийх шаардлагатай болсон.</a:t>
            </a:r>
            <a:endParaRPr xmlns:a="http://schemas.openxmlformats.org/drawingml/2006/main" lang="en-US" altLang="ko-KR" sz="3600">
              <a:solidFill>
                <a:schemeClr val="tx1">
                  <a:lumMod val="65000"/>
                  <a:lumOff val="35000"/>
                </a:schemeClr>
              </a:solidFill>
            </a:endParaRPr>
          </a:p>
          <a:p>
            <a:pPr algn="ctr">
              <a:defRPr/>
            </a:pPr>
            <a:endParaRPr lang="en-US" altLang="ko-KR" sz="3600">
              <a:solidFill>
                <a:schemeClr val="tx1">
                  <a:lumMod val="65000"/>
                  <a:lumOff val="35000"/>
                </a:schemeClr>
              </a:solidFill>
            </a:endParaRPr>
          </a:p>
          <a:p>
            <a:pPr xmlns:a="http://schemas.openxmlformats.org/drawingml/2006/main" algn="ctr">
              <a:defRPr/>
            </a:pPr>
            <a:r xmlns:a="http://schemas.openxmlformats.org/drawingml/2006/main">
              <a:rPr lang="mn" altLang="ko-KR" sz="3600">
                <a:solidFill>
                  <a:schemeClr val="tx1">
                    <a:lumMod val="65000"/>
                    <a:lumOff val="35000"/>
                  </a:schemeClr>
                </a:solidFill>
              </a:rPr>
              <a:t>Есүс биднийг аврахын тулд амиа өгсөн.</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mn" altLang="ko-KR" sz="3600">
                <a:solidFill>
                  <a:schemeClr val="tx1">
                    <a:lumMod val="65000"/>
                    <a:lumOff val="35000"/>
                  </a:schemeClr>
                </a:solidFill>
              </a:rPr>
              <a:t>Бид төөрсөн хонь шиг биднийг аварсан Есүст талархах ёстой.</a:t>
            </a:r>
            <a:r xmlns:a="http://schemas.openxmlformats.org/drawingml/2006/main">
              <a:rPr lang="mn" altLang="en-US" sz="3600">
                <a:solidFill>
                  <a:schemeClr val="tx1">
                    <a:lumMod val="65000"/>
                    <a:lumOff val="35000"/>
                  </a:schemeClr>
                </a:solidFill>
              </a:rPr>
              <a:t> </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4948" y="204846"/>
            <a:ext cx="4053592" cy="574299"/>
          </a:xfrm>
          <a:prstGeom prst="rect">
            <a:avLst/>
          </a:prstGeom>
          <a:noFill/>
        </p:spPr>
        <p:txBody>
          <a:bodyPr wrap="square">
            <a:spAutoFit/>
          </a:bodyPr>
          <a:lstStyle/>
          <a:p>
            <a:pPr xmlns:a="http://schemas.openxmlformats.org/drawingml/2006/main" algn="ctr">
              <a:defRPr/>
            </a:pPr>
            <a:r xmlns:a="http://schemas.openxmlformats.org/drawingml/2006/main">
              <a:rPr lang="mn" altLang="ko-KR" sz="3200"/>
              <a:t>Есүс гэж хэн бэ?</a:t>
            </a:r>
            <a:r xmlns:a="http://schemas.openxmlformats.org/drawingml/2006/main">
              <a:rPr lang="mn"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mn" altLang="ko-KR" sz="3600">
                <a:solidFill>
                  <a:srgbClr val="0070c0"/>
                </a:solidFill>
              </a:rPr>
              <a:t>Есүс</a:t>
            </a:r>
            <a:r xmlns:a="http://schemas.openxmlformats.org/drawingml/2006/main">
              <a:rPr lang="mn" altLang="en-US" sz="3600">
                <a:solidFill>
                  <a:srgbClr val="0070c0"/>
                </a:solidFill>
              </a:rPr>
              <a:t> </a:t>
            </a:r>
            <a:r xmlns:a="http://schemas.openxmlformats.org/drawingml/2006/main">
              <a:rPr lang="mn" altLang="ko-KR" sz="3600">
                <a:solidFill>
                  <a:srgbClr val="0070c0"/>
                </a:solidFill>
              </a:rPr>
              <a:t>байна..</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lang="mn" altLang="ko-KR" sz="3600">
                <a:solidFill>
                  <a:schemeClr val="tx1">
                    <a:lumMod val="65000"/>
                    <a:lumOff val="35000"/>
                  </a:schemeClr>
                </a:solidFill>
              </a:rPr>
              <a:t>Есүс бол бидний гэм нүглээс наманчлахад баярладаг хүн юм.</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41596" y="211020"/>
            <a:ext cx="4053592" cy="691950"/>
          </a:xfrm>
          <a:prstGeom prst="rect">
            <a:avLst/>
          </a:prstGeom>
          <a:noFill/>
        </p:spPr>
        <p:txBody>
          <a:bodyPr wrap="square">
            <a:spAutoFit/>
          </a:bodyPr>
          <a:lstStyle/>
          <a:p>
            <a:pPr xmlns:a="http://schemas.openxmlformats.org/drawingml/2006/main" algn="ctr">
              <a:defRPr/>
            </a:pPr>
            <a:r xmlns:a="http://schemas.openxmlformats.org/drawingml/2006/main">
              <a:rPr lang="mn" altLang="ko-KR" sz="4000"/>
              <a:t>Өнөөдрийн асуулт хариулт</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1286" y="8936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118084"/>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mn" altLang="ko-KR" sz="3200">
                <a:solidFill>
                  <a:schemeClr val="tx1">
                    <a:lumMod val="65000"/>
                    <a:lumOff val="35000"/>
                  </a:schemeClr>
                </a:solidFill>
              </a:rPr>
              <a:t>Хоньчин алдагдсан хонь хайж байхдаа юу хийгээгүй вэ?</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mn" altLang="en-US" sz="2800">
                <a:solidFill>
                  <a:schemeClr val="tx1">
                    <a:lumMod val="65000"/>
                    <a:lumOff val="35000"/>
                  </a:schemeClr>
                </a:solidFill>
              </a:rPr>
              <a:t>① </a:t>
            </a:r>
            <a:r xmlns:a="http://schemas.openxmlformats.org/drawingml/2006/main">
              <a:rPr lang="mn" altLang="ko-KR" sz="2800">
                <a:solidFill>
                  <a:schemeClr val="tx1">
                    <a:lumMod val="65000"/>
                    <a:lumOff val="35000"/>
                  </a:schemeClr>
                </a:solidFill>
              </a:rPr>
              <a:t>Тэр алдагдсан хонийг хайхаар 99 хонь үлдээв.</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mn" altLang="en-US" sz="2800">
                <a:solidFill>
                  <a:schemeClr val="tx1">
                    <a:lumMod val="65000"/>
                    <a:lumOff val="35000"/>
                  </a:schemeClr>
                </a:solidFill>
              </a:rPr>
              <a:t>② </a:t>
            </a:r>
            <a:r xmlns:a="http://schemas.openxmlformats.org/drawingml/2006/main">
              <a:rPr lang="mn" altLang="ko-KR" sz="2800">
                <a:solidFill>
                  <a:schemeClr val="tx1">
                    <a:lumMod val="65000"/>
                    <a:lumOff val="35000"/>
                  </a:schemeClr>
                </a:solidFill>
              </a:rPr>
              <a:t>Тэр алдагдсаныг нь олсондоо баяртай байв.</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mn" altLang="en-US" sz="2800">
                <a:solidFill>
                  <a:schemeClr val="tx1">
                    <a:lumMod val="65000"/>
                    <a:lumOff val="35000"/>
                  </a:schemeClr>
                </a:solidFill>
              </a:rPr>
              <a:t>③ </a:t>
            </a:r>
            <a:r xmlns:a="http://schemas.openxmlformats.org/drawingml/2006/main">
              <a:rPr lang="mn" altLang="ko-KR" sz="2800">
                <a:solidFill>
                  <a:schemeClr val="tx1">
                    <a:lumMod val="65000"/>
                    <a:lumOff val="35000"/>
                  </a:schemeClr>
                </a:solidFill>
              </a:rPr>
              <a:t>Тэр шинэ хонь худалдаж авав.</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mn" altLang="en-US" sz="2800">
                <a:solidFill>
                  <a:schemeClr val="tx1">
                    <a:lumMod val="65000"/>
                    <a:lumOff val="35000"/>
                  </a:schemeClr>
                </a:solidFill>
              </a:rPr>
              <a:t>④ </a:t>
            </a:r>
            <a:r xmlns:a="http://schemas.openxmlformats.org/drawingml/2006/main">
              <a:rPr lang="mn" altLang="ko-KR" sz="2800">
                <a:solidFill>
                  <a:schemeClr val="tx1">
                    <a:lumMod val="65000"/>
                    <a:lumOff val="35000"/>
                  </a:schemeClr>
                </a:solidFill>
              </a:rPr>
              <a:t>Тэр хүмүүсийг үдэшлэгт дуудсан.</a:t>
            </a:r>
            <a:r xmlns:a="http://schemas.openxmlformats.org/drawingml/2006/main">
              <a:rPr lang="mn"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mn" altLang="en-US" sz="2800">
                <a:solidFill>
                  <a:srgbClr val="ff0000"/>
                </a:solidFill>
              </a:rPr>
              <a:t>③ </a:t>
            </a:r>
            <a:r xmlns:a="http://schemas.openxmlformats.org/drawingml/2006/main">
              <a:rPr lang="mn" altLang="ko-KR" sz="2800">
                <a:solidFill>
                  <a:srgbClr val="ff0000"/>
                </a:solidFill>
              </a:rPr>
              <a:t>Тэр шинэ хонь худалдаж авав.</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7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mn" altLang="ko-KR" sz="4000">
                <a:solidFill>
                  <a:srgbClr val="ff0000"/>
                </a:solidFill>
              </a:rPr>
              <a:t>Өнөөдрийн үг</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3975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23843"/>
            <a:ext cx="983695" cy="648072"/>
          </a:xfrm>
          <a:prstGeom prst="rect">
            <a:avLst/>
          </a:prstGeom>
          <a:noFill/>
        </p:spPr>
      </p:pic>
      <p:sp>
        <p:nvSpPr>
          <p:cNvPr id="23" name="TextBox 22"/>
          <p:cNvSpPr txBox="1"/>
          <p:nvPr/>
        </p:nvSpPr>
        <p:spPr>
          <a:xfrm>
            <a:off x="467543" y="1174408"/>
            <a:ext cx="8208912" cy="2833712"/>
          </a:xfrm>
          <a:prstGeom prst="rect">
            <a:avLst/>
          </a:prstGeom>
          <a:noFill/>
        </p:spPr>
        <p:txBody>
          <a:bodyPr wrap="square">
            <a:spAutoFit/>
          </a:bodyPr>
          <a:lstStyle/>
          <a:p>
            <a:pPr xmlns:a="http://schemas.openxmlformats.org/drawingml/2006/main" lvl="0">
              <a:defRPr/>
            </a:pPr>
            <a:r xmlns:a="http://schemas.openxmlformats.org/drawingml/2006/main">
              <a:rPr lang="mn" altLang="ko-KR" sz="3600"/>
              <a:t>Наманчлах шаардлагагүй ерэн есөн зөвт хүнээс илүү наманчилсан нэг нүгэлтний төлөө тэнгэрт илүү их баярлах болно гэдгийг би та нарт хэлье.</a:t>
            </a:r>
            <a:endParaRPr xmlns:a="http://schemas.openxmlformats.org/drawingml/2006/main" lang="ko-KR" altLang="en-US" sz="3600"/>
          </a:p>
        </p:txBody>
      </p:sp>
      <p:sp>
        <p:nvSpPr>
          <p:cNvPr id="24" name="TextBox 23"/>
          <p:cNvSpPr txBox="1"/>
          <p:nvPr/>
        </p:nvSpPr>
        <p:spPr>
          <a:xfrm>
            <a:off x="4952296" y="5157192"/>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mn" altLang="ko-KR" sz="2800">
                <a:solidFill>
                  <a:schemeClr val="tx1">
                    <a:lumMod val="65000"/>
                    <a:lumOff val="35000"/>
                  </a:schemeClr>
                </a:solidFill>
              </a:rPr>
              <a:t>Лук</a:t>
            </a:r>
            <a:r xmlns:a="http://schemas.openxmlformats.org/drawingml/2006/main">
              <a:rPr lang="mn" altLang="en-US" sz="2800">
                <a:solidFill>
                  <a:schemeClr val="tx1">
                    <a:lumMod val="65000"/>
                    <a:lumOff val="35000"/>
                  </a:schemeClr>
                </a:solidFill>
              </a:rPr>
              <a:t> </a:t>
            </a:r>
            <a:r xmlns:a="http://schemas.openxmlformats.org/drawingml/2006/main">
              <a:rPr lang="mn" altLang="ko-KR" sz="2800">
                <a:solidFill>
                  <a:schemeClr val="tx1">
                    <a:lumMod val="65000"/>
                    <a:lumOff val="35000"/>
                  </a:schemeClr>
                </a:solidFill>
              </a:rPr>
              <a:t>15:7</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mn" altLang="ko-KR" b="1">
                <a:solidFill>
                  <a:schemeClr val="tx1">
                    <a:lumMod val="50000"/>
                    <a:lumOff val="50000"/>
                  </a:schemeClr>
                </a:solidFill>
              </a:rPr>
              <a:t>№ 70 Бурханы үг</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2129464"/>
            <a:ext cx="3931114" cy="2097731"/>
          </a:xfrm>
          <a:prstGeom prst="rect">
            <a:avLst/>
          </a:prstGeom>
          <a:noFill/>
        </p:spPr>
        <p:txBody>
          <a:bodyPr wrap="square">
            <a:spAutoFit/>
          </a:bodyPr>
          <a:lstStyle/>
          <a:p>
            <a:pPr xmlns:a="http://schemas.openxmlformats.org/drawingml/2006/main" algn="ctr">
              <a:defRPr/>
            </a:pPr>
            <a:r xmlns:a="http://schemas.openxmlformats.org/drawingml/2006/main">
              <a:rPr lang="mn" altLang="ko-KR" sz="4400"/>
              <a:t>Сайн Самари хүний түүх</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rcRect t="40"/>
          <a:stretch>
            <a:fillRect/>
          </a:stretch>
        </p:blipFill>
        <p:spPr>
          <a:xfrm>
            <a:off x="3995935" y="1782108"/>
            <a:ext cx="5145603" cy="41119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mn" altLang="ko-KR" sz="4000"/>
              <a:t>Өнөөдрийн үг</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49477" y="3371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82696"/>
            <a:ext cx="983695" cy="648072"/>
          </a:xfrm>
          <a:prstGeom prst="rect">
            <a:avLst/>
          </a:prstGeom>
          <a:noFill/>
        </p:spPr>
      </p:pic>
      <p:sp>
        <p:nvSpPr>
          <p:cNvPr id="23" name="TextBox 22"/>
          <p:cNvSpPr txBox="1"/>
          <p:nvPr/>
        </p:nvSpPr>
        <p:spPr>
          <a:xfrm>
            <a:off x="467544" y="1152237"/>
            <a:ext cx="8208912" cy="3932947"/>
          </a:xfrm>
          <a:prstGeom prst="rect">
            <a:avLst/>
          </a:prstGeom>
          <a:noFill/>
        </p:spPr>
        <p:txBody>
          <a:bodyPr wrap="square">
            <a:spAutoFit/>
          </a:bodyPr>
          <a:lstStyle/>
          <a:p>
            <a:pPr xmlns:a="http://schemas.openxmlformats.org/drawingml/2006/main" lvl="0">
              <a:defRPr/>
            </a:pPr>
            <a:r xmlns:a="http://schemas.openxmlformats.org/drawingml/2006/main">
              <a:rPr lang="mn" altLang="ko-KR" sz="3600"/>
              <a:t>- Энэ гурвын хэн нь дээрэмчдийн гарт орсон хүний хөрш байсан гэж та бодож байна вэ?</a:t>
            </a:r>
            <a:endParaRPr xmlns:a="http://schemas.openxmlformats.org/drawingml/2006/main" lang="en-US" altLang="ko-KR" sz="3600"/>
          </a:p>
          <a:p>
            <a:pPr xmlns:a="http://schemas.openxmlformats.org/drawingml/2006/main" lvl="0">
              <a:defRPr/>
            </a:pPr>
            <a:r xmlns:a="http://schemas.openxmlformats.org/drawingml/2006/main">
              <a:rPr lang="mn" altLang="ko-KR" sz="3600"/>
              <a:t>Хуулийн мэргэжилтэн "Түүнийг өршөөсөн хүн" гэж хариулав. Есүс түүнд "Явж, үүнтэй адил үйлд" гэж хэлэв.</a:t>
            </a:r>
            <a:endParaRPr xmlns:a="http://schemas.openxmlformats.org/drawingml/2006/main" lang="en-US" altLang="ko-KR" sz="3600"/>
          </a:p>
          <a:p>
            <a:pPr lvl="0">
              <a:defRPr/>
            </a:pPr>
            <a:endParaRPr lang="ko-KR" altLang="en-US" sz="3600"/>
          </a:p>
        </p:txBody>
      </p:sp>
      <p:sp>
        <p:nvSpPr>
          <p:cNvPr id="24" name="TextBox 23"/>
          <p:cNvSpPr txBox="1"/>
          <p:nvPr/>
        </p:nvSpPr>
        <p:spPr>
          <a:xfrm>
            <a:off x="4644008" y="5570418"/>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mn" altLang="ko-KR" sz="2800">
                <a:solidFill>
                  <a:schemeClr val="tx1">
                    <a:lumMod val="65000"/>
                    <a:lumOff val="35000"/>
                  </a:schemeClr>
                </a:solidFill>
              </a:rPr>
              <a:t>Лук</a:t>
            </a:r>
            <a:r xmlns:a="http://schemas.openxmlformats.org/drawingml/2006/main">
              <a:rPr lang="mn" altLang="en-US" sz="2800">
                <a:solidFill>
                  <a:schemeClr val="tx1">
                    <a:lumMod val="65000"/>
                    <a:lumOff val="35000"/>
                  </a:schemeClr>
                </a:solidFill>
              </a:rPr>
              <a:t> </a:t>
            </a:r>
            <a:r xmlns:a="http://schemas.openxmlformats.org/drawingml/2006/main">
              <a:rPr lang="mn" altLang="ko-KR" sz="2800">
                <a:solidFill>
                  <a:schemeClr val="tx1">
                    <a:lumMod val="65000"/>
                    <a:lumOff val="35000"/>
                  </a:schemeClr>
                </a:solidFill>
              </a:rPr>
              <a:t>10:</a:t>
            </a:r>
            <a:r xmlns:a="http://schemas.openxmlformats.org/drawingml/2006/main">
              <a:rPr lang="mn" altLang="en-US" sz="2800">
                <a:solidFill>
                  <a:schemeClr val="tx1">
                    <a:lumMod val="65000"/>
                    <a:lumOff val="35000"/>
                  </a:schemeClr>
                </a:solidFill>
              </a:rPr>
              <a:t> </a:t>
            </a:r>
            <a:r xmlns:a="http://schemas.openxmlformats.org/drawingml/2006/main">
              <a:rPr lang="mn" altLang="ko-KR" sz="2800">
                <a:solidFill>
                  <a:schemeClr val="tx1">
                    <a:lumMod val="65000"/>
                    <a:lumOff val="35000"/>
                  </a:schemeClr>
                </a:solidFill>
              </a:rPr>
              <a:t>36-37</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28185" y="5312564"/>
            <a:ext cx="9053611" cy="1553056"/>
          </a:xfrm>
          <a:prstGeom prst="rect">
            <a:avLst/>
          </a:prstGeom>
          <a:noFill/>
        </p:spPr>
        <p:txBody>
          <a:bodyPr wrap="square">
            <a:spAutoFit/>
          </a:bodyPr>
          <a:lstStyle/>
          <a:p>
            <a:pPr xmlns:a="http://schemas.openxmlformats.org/drawingml/2006/main" lvl="0">
              <a:defRPr/>
            </a:pPr>
            <a:r xmlns:a="http://schemas.openxmlformats.org/drawingml/2006/main">
              <a:rPr lang="mn" altLang="ko-KR" sz="3200">
                <a:solidFill>
                  <a:schemeClr val="tx1">
                    <a:lumMod val="65000"/>
                    <a:lumOff val="35000"/>
                  </a:schemeClr>
                </a:solidFill>
              </a:rPr>
              <a:t>Нэг хүн ганцаараа явж байгаад дээрэмчидтэй таарчээ. Тэд түүний хувцсыг тайлж, зодож, хагас үхэлд хүргэсэн.</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rcRect t="150"/>
          <a:stretch>
            <a:fillRect/>
          </a:stretch>
        </p:blipFill>
        <p:spPr>
          <a:xfrm>
            <a:off x="7398" y="-1"/>
            <a:ext cx="9136602" cy="522920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302404"/>
            <a:ext cx="9053611" cy="1553690"/>
          </a:xfrm>
          <a:prstGeom prst="rect">
            <a:avLst/>
          </a:prstGeom>
          <a:noFill/>
        </p:spPr>
        <p:txBody>
          <a:bodyPr wrap="square">
            <a:spAutoFit/>
          </a:bodyPr>
          <a:lstStyle/>
          <a:p>
            <a:pPr xmlns:a="http://schemas.openxmlformats.org/drawingml/2006/main" lvl="0">
              <a:defRPr/>
            </a:pPr>
            <a:r xmlns:a="http://schemas.openxmlformats.org/drawingml/2006/main">
              <a:rPr lang="mn" altLang="ko-KR" sz="3200">
                <a:solidFill>
                  <a:schemeClr val="tx1">
                    <a:lumMod val="65000"/>
                    <a:lumOff val="35000"/>
                  </a:schemeClr>
                </a:solidFill>
              </a:rPr>
              <a:t>Тэгтэл нэг тахилч түүнийг замд нь хараад, нөгөө талд нь өнгөрөв. Леви хүн ч мөн адил.</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3"/>
          <a:srcRect t="170"/>
          <a:stretch>
            <a:fillRect/>
          </a:stretch>
        </p:blipFill>
        <p:spPr>
          <a:xfrm>
            <a:off x="0" y="6656"/>
            <a:ext cx="4499992" cy="5222544"/>
          </a:xfrm>
          <a:prstGeom prst="rect">
            <a:avLst/>
          </a:prstGeom>
        </p:spPr>
      </p:pic>
      <p:pic>
        <p:nvPicPr>
          <p:cNvPr id="4" name="그림 3"/>
          <p:cNvPicPr>
            <a:picLocks noChangeAspect="1"/>
          </p:cNvPicPr>
          <p:nvPr/>
        </p:nvPicPr>
        <p:blipFill rotWithShape="1">
          <a:blip r:embed="rId4"/>
          <a:srcRect t="170"/>
          <a:stretch>
            <a:fillRect/>
          </a:stretch>
        </p:blipFill>
        <p:spPr>
          <a:xfrm flipH="1">
            <a:off x="4644006" y="6656"/>
            <a:ext cx="4499991" cy="522254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40722"/>
          </a:xfrm>
          <a:prstGeom prst="rect">
            <a:avLst/>
          </a:prstGeom>
          <a:noFill/>
        </p:spPr>
        <p:txBody>
          <a:bodyPr wrap="square">
            <a:spAutoFit/>
          </a:bodyPr>
          <a:lstStyle/>
          <a:p>
            <a:pPr xmlns:a="http://schemas.openxmlformats.org/drawingml/2006/main" lvl="0">
              <a:defRPr/>
            </a:pPr>
            <a:r xmlns:a="http://schemas.openxmlformats.org/drawingml/2006/main">
              <a:rPr lang="mn" altLang="ko-KR" sz="2800">
                <a:solidFill>
                  <a:schemeClr val="tx1">
                    <a:lumMod val="65000"/>
                    <a:lumOff val="35000"/>
                  </a:schemeClr>
                </a:solidFill>
              </a:rPr>
              <a:t>Бетлехемийн жүчээнд Мариа, Иосеф болон дэлхийд хаанаар ирсэн нялх Есүс нар байв.</a:t>
            </a:r>
            <a:r xmlns:a="http://schemas.openxmlformats.org/drawingml/2006/main">
              <a:rPr lang="mn"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780782"/>
            <a:ext cx="9144000" cy="941963"/>
          </a:xfrm>
          <a:prstGeom prst="rect">
            <a:avLst/>
          </a:prstGeom>
          <a:noFill/>
        </p:spPr>
        <p:txBody>
          <a:bodyPr wrap="square">
            <a:spAutoFit/>
          </a:bodyPr>
          <a:lstStyle/>
          <a:p>
            <a:pPr xmlns:a="http://schemas.openxmlformats.org/drawingml/2006/main" lvl="0">
              <a:defRPr/>
            </a:pPr>
            <a:r xmlns:a="http://schemas.openxmlformats.org/drawingml/2006/main">
              <a:rPr lang="mn" altLang="ko-KR" sz="2800">
                <a:solidFill>
                  <a:schemeClr val="tx1">
                    <a:lumMod val="65000"/>
                    <a:lumOff val="35000"/>
                  </a:schemeClr>
                </a:solidFill>
              </a:rPr>
              <a:t>Гуравдугаарт, Самари хүн түүнийг харсан. Самаричууд бол иудейчүүдэд дургүй хүмүүс байсан.</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rcRect t="150"/>
          <a:stretch>
            <a:fillRect/>
          </a:stretch>
        </p:blipFill>
        <p:spPr>
          <a:xfrm>
            <a:off x="0" y="0"/>
            <a:ext cx="9144000" cy="568533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1702" y="5736158"/>
            <a:ext cx="9134646" cy="1077218"/>
          </a:xfrm>
          <a:prstGeom prst="rect">
            <a:avLst/>
          </a:prstGeom>
          <a:noFill/>
        </p:spPr>
        <p:txBody>
          <a:bodyPr wrap="square">
            <a:spAutoFit/>
          </a:bodyPr>
          <a:lstStyle/>
          <a:p>
            <a:pPr xmlns:a="http://schemas.openxmlformats.org/drawingml/2006/main" lvl="0">
              <a:defRPr/>
            </a:pPr>
            <a:r xmlns:a="http://schemas.openxmlformats.org/drawingml/2006/main">
              <a:rPr lang="mn" altLang="ko-KR" sz="3200">
                <a:solidFill>
                  <a:schemeClr val="tx1">
                    <a:lumMod val="65000"/>
                    <a:lumOff val="35000"/>
                  </a:schemeClr>
                </a:solidFill>
              </a:rPr>
              <a:t>Гэвч Самари хүн түүнийг өрөвдсөн тул түүнд сайн хандаж, халамжилжээ.</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rcRect t="590"/>
          <a:stretch>
            <a:fillRect/>
          </a:stretch>
        </p:blipFill>
        <p:spPr>
          <a:xfrm>
            <a:off x="0" y="2214"/>
            <a:ext cx="9144000" cy="56590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46" y="5733256"/>
            <a:ext cx="9107238" cy="941863"/>
          </a:xfrm>
          <a:prstGeom prst="rect">
            <a:avLst/>
          </a:prstGeom>
          <a:noFill/>
        </p:spPr>
        <p:txBody>
          <a:bodyPr wrap="square">
            <a:spAutoFit/>
          </a:bodyPr>
          <a:lstStyle/>
          <a:p>
            <a:pPr xmlns:a="http://schemas.openxmlformats.org/drawingml/2006/main" lvl="0">
              <a:defRPr/>
            </a:pPr>
            <a:r xmlns:a="http://schemas.openxmlformats.org/drawingml/2006/main">
              <a:rPr lang="mn" altLang="ko-KR" sz="2800">
                <a:solidFill>
                  <a:schemeClr val="tx1">
                    <a:lumMod val="65000"/>
                    <a:lumOff val="35000"/>
                  </a:schemeClr>
                </a:solidFill>
              </a:rPr>
              <a:t>Есүс: «Бурханы хүмүүс ямар ч үед тусламж хэрэгтэй хүмүүст тусалдаг сайн хөрш байх ёстой» гэж хэлсэн.</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8384" y="0"/>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mn" altLang="ko-KR" sz="4000"/>
              <a:t>Өнөөдрийн хичээл</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20560" y="8252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76868" y="82526"/>
            <a:ext cx="983695" cy="648072"/>
          </a:xfrm>
          <a:prstGeom prst="rect">
            <a:avLst/>
          </a:prstGeom>
          <a:noFill/>
        </p:spPr>
      </p:pic>
      <p:sp>
        <p:nvSpPr>
          <p:cNvPr id="17" name="TextBox 16"/>
          <p:cNvSpPr txBox="1"/>
          <p:nvPr/>
        </p:nvSpPr>
        <p:spPr>
          <a:xfrm>
            <a:off x="380230" y="1124744"/>
            <a:ext cx="8352928" cy="3988276"/>
          </a:xfrm>
          <a:prstGeom prst="rect">
            <a:avLst/>
          </a:prstGeom>
          <a:noFill/>
        </p:spPr>
        <p:txBody>
          <a:bodyPr wrap="square">
            <a:spAutoFit/>
          </a:bodyPr>
          <a:lstStyle/>
          <a:p>
            <a:pPr xmlns:a="http://schemas.openxmlformats.org/drawingml/2006/main" algn="ctr">
              <a:defRPr/>
            </a:pPr>
            <a:r xmlns:a="http://schemas.openxmlformats.org/drawingml/2006/main">
              <a:rPr lang="mn" altLang="ko-KR" sz="3200">
                <a:solidFill>
                  <a:schemeClr val="tx1">
                    <a:lumMod val="65000"/>
                    <a:lumOff val="35000"/>
                  </a:schemeClr>
                </a:solidFill>
              </a:rPr>
              <a:t>Тахилч, левичүүд гаднаас нь харахад Бурханд ойр мэт боловч өөр хэнийг ч хайрлаагүй.</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mn" altLang="ko-KR" sz="3200">
                <a:solidFill>
                  <a:schemeClr val="tx1">
                    <a:lumMod val="65000"/>
                    <a:lumOff val="35000"/>
                  </a:schemeClr>
                </a:solidFill>
              </a:rPr>
              <a:t>Гаднаас нь харахад Самари хүн Бурхантай ойр биш мэт боловч бусдыг хайрлахад бэлэн сайн хөрш байсан юм.</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mn" altLang="ko-KR" sz="3200">
                <a:solidFill>
                  <a:schemeClr val="tx1">
                    <a:lumMod val="65000"/>
                    <a:lumOff val="35000"/>
                  </a:schemeClr>
                </a:solidFill>
              </a:rPr>
              <a:t>Хэрэв бид Бурхантай ойр байвал тусламж хэрэгтэй байгаа хөршүүддээ тусалдаг хүмүүс байх ёстой.</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238025"/>
            <a:ext cx="4053592" cy="569695"/>
          </a:xfrm>
          <a:prstGeom prst="rect">
            <a:avLst/>
          </a:prstGeom>
          <a:noFill/>
        </p:spPr>
        <p:txBody>
          <a:bodyPr wrap="square">
            <a:spAutoFit/>
          </a:bodyPr>
          <a:lstStyle/>
          <a:p>
            <a:pPr xmlns:a="http://schemas.openxmlformats.org/drawingml/2006/main" algn="ctr">
              <a:defRPr/>
            </a:pPr>
            <a:r xmlns:a="http://schemas.openxmlformats.org/drawingml/2006/main">
              <a:rPr lang="mn" altLang="ko-KR" sz="3200"/>
              <a:t>Есүс гэж хэн бэ?</a:t>
            </a:r>
            <a:r xmlns:a="http://schemas.openxmlformats.org/drawingml/2006/main">
              <a:rPr lang="mn"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14496" y="8880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8807"/>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mn" altLang="ko-KR" sz="3600">
                <a:solidFill>
                  <a:srgbClr val="0070c0"/>
                </a:solidFill>
              </a:rPr>
              <a:t>Есүс бол..</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2833301"/>
          </a:xfrm>
          <a:prstGeom prst="rect">
            <a:avLst/>
          </a:prstGeom>
          <a:noFill/>
        </p:spPr>
        <p:txBody>
          <a:bodyPr wrap="square">
            <a:spAutoFit/>
          </a:bodyPr>
          <a:lstStyle/>
          <a:p>
            <a:pPr xmlns:a="http://schemas.openxmlformats.org/drawingml/2006/main" lvl="0">
              <a:defRPr/>
            </a:pPr>
            <a:r xmlns:a="http://schemas.openxmlformats.org/drawingml/2006/main">
              <a:rPr lang="mn" altLang="ko-KR" sz="3600">
                <a:solidFill>
                  <a:schemeClr val="tx1">
                    <a:lumMod val="65000"/>
                    <a:lumOff val="35000"/>
                  </a:schemeClr>
                </a:solidFill>
              </a:rPr>
              <a:t>Бид хулгайд унасан хүмүүс шиг нүглийн төлөө үхэхээс өөр аргагүйд хүрсэн хүмүүс.</a:t>
            </a:r>
            <a:endParaRPr xmlns:a="http://schemas.openxmlformats.org/drawingml/2006/main" lang="en-US" altLang="ko-KR" sz="3600">
              <a:solidFill>
                <a:schemeClr val="tx1">
                  <a:lumMod val="65000"/>
                  <a:lumOff val="35000"/>
                </a:schemeClr>
              </a:solidFill>
            </a:endParaRPr>
          </a:p>
          <a:p>
            <a:pPr xmlns:a="http://schemas.openxmlformats.org/drawingml/2006/main" lvl="0">
              <a:defRPr/>
            </a:pPr>
            <a:r xmlns:a="http://schemas.openxmlformats.org/drawingml/2006/main">
              <a:rPr lang="mn" altLang="ko-KR" sz="3600">
                <a:solidFill>
                  <a:schemeClr val="tx1">
                    <a:lumMod val="65000"/>
                    <a:lumOff val="35000"/>
                  </a:schemeClr>
                </a:solidFill>
              </a:rPr>
              <a:t>Гэвч Есүс бол биднийг энэ аймшигт байдлаас аварсан хүн.</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mn" altLang="ko-KR" sz="4000"/>
              <a:t>Өнөөдрийн асуулт хариулт</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7721" y="8183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81836"/>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mn" altLang="ko-KR" sz="3200">
                <a:solidFill>
                  <a:schemeClr val="tx1">
                    <a:lumMod val="65000"/>
                    <a:lumOff val="35000"/>
                  </a:schemeClr>
                </a:solidFill>
              </a:rPr>
              <a:t>Тахилч, левич хоёр дээрэмдүүлсэн хүнийг хараад юу хийсэн бэ?</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mn" altLang="en-US" sz="2800">
                <a:solidFill>
                  <a:schemeClr val="tx1">
                    <a:lumMod val="65000"/>
                    <a:lumOff val="35000"/>
                  </a:schemeClr>
                </a:solidFill>
              </a:rPr>
              <a:t>① </a:t>
            </a:r>
            <a:r xmlns:a="http://schemas.openxmlformats.org/drawingml/2006/main">
              <a:rPr lang="mn" altLang="ko-KR" sz="2800">
                <a:solidFill>
                  <a:schemeClr val="tx1">
                    <a:lumMod val="65000"/>
                    <a:lumOff val="35000"/>
                  </a:schemeClr>
                </a:solidFill>
              </a:rPr>
              <a:t>Тэд түүний төлөө залбирав.</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mn" altLang="en-US" sz="2800">
                <a:solidFill>
                  <a:schemeClr val="tx1">
                    <a:lumMod val="65000"/>
                    <a:lumOff val="35000"/>
                  </a:schemeClr>
                </a:solidFill>
              </a:rPr>
              <a:t>② </a:t>
            </a:r>
            <a:r xmlns:a="http://schemas.openxmlformats.org/drawingml/2006/main">
              <a:rPr lang="mn" altLang="ko-KR" sz="2800">
                <a:solidFill>
                  <a:schemeClr val="tx1">
                    <a:lumMod val="65000"/>
                    <a:lumOff val="35000"/>
                  </a:schemeClr>
                </a:solidFill>
              </a:rPr>
              <a:t>Шархаа эмчилсэн.</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mn" altLang="en-US" sz="2800">
                <a:solidFill>
                  <a:schemeClr val="tx1">
                    <a:lumMod val="65000"/>
                    <a:lumOff val="35000"/>
                  </a:schemeClr>
                </a:solidFill>
              </a:rPr>
              <a:t>③ </a:t>
            </a:r>
            <a:r xmlns:a="http://schemas.openxmlformats.org/drawingml/2006/main">
              <a:rPr lang="mn" altLang="ko-KR" sz="2800">
                <a:solidFill>
                  <a:schemeClr val="tx1">
                    <a:lumMod val="65000"/>
                    <a:lumOff val="35000"/>
                  </a:schemeClr>
                </a:solidFill>
              </a:rPr>
              <a:t>Тэд түүнийг эмнэлэгт хүргэв.</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mn" altLang="en-US" sz="2800">
                <a:solidFill>
                  <a:schemeClr val="tx1">
                    <a:lumMod val="65000"/>
                    <a:lumOff val="35000"/>
                  </a:schemeClr>
                </a:solidFill>
              </a:rPr>
              <a:t>④ </a:t>
            </a:r>
            <a:r xmlns:a="http://schemas.openxmlformats.org/drawingml/2006/main">
              <a:rPr lang="mn" altLang="ko-KR" sz="2800">
                <a:solidFill>
                  <a:schemeClr val="tx1">
                    <a:lumMod val="65000"/>
                    <a:lumOff val="35000"/>
                  </a:schemeClr>
                </a:solidFill>
              </a:rPr>
              <a:t>Тэд түүний хажуугаар өнгөрөв.</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mn" altLang="en-US" sz="2800">
                <a:solidFill>
                  <a:srgbClr val="ff0000"/>
                </a:solidFill>
              </a:rPr>
              <a:t>④ </a:t>
            </a:r>
            <a:r xmlns:a="http://schemas.openxmlformats.org/drawingml/2006/main">
              <a:rPr lang="mn" altLang="ko-KR" sz="2800">
                <a:solidFill>
                  <a:srgbClr val="ff0000"/>
                </a:solidFill>
              </a:rPr>
              <a:t>Тэд түүний хажуугаар өнгөрөв.</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8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mn" altLang="ko-KR" sz="4000"/>
              <a:t>Өнөөдрийн үг</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49477" y="3371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82696"/>
            <a:ext cx="983695" cy="648072"/>
          </a:xfrm>
          <a:prstGeom prst="rect">
            <a:avLst/>
          </a:prstGeom>
          <a:noFill/>
        </p:spPr>
      </p:pic>
      <p:sp>
        <p:nvSpPr>
          <p:cNvPr id="23" name="TextBox 22"/>
          <p:cNvSpPr txBox="1"/>
          <p:nvPr/>
        </p:nvSpPr>
        <p:spPr>
          <a:xfrm>
            <a:off x="467544" y="1008220"/>
            <a:ext cx="8208912" cy="3933350"/>
          </a:xfrm>
          <a:prstGeom prst="rect">
            <a:avLst/>
          </a:prstGeom>
          <a:noFill/>
        </p:spPr>
        <p:txBody>
          <a:bodyPr wrap="square">
            <a:spAutoFit/>
          </a:bodyPr>
          <a:lstStyle/>
          <a:p>
            <a:pPr xmlns:a="http://schemas.openxmlformats.org/drawingml/2006/main" lvl="0">
              <a:defRPr/>
            </a:pPr>
            <a:r xmlns:a="http://schemas.openxmlformats.org/drawingml/2006/main">
              <a:rPr lang="mn" altLang="ko-KR" sz="3600"/>
              <a:t>- Энэ гурвын хэн нь дээрэмчдийн гарт орсон хүний хөрш байсан гэж та бодож байна вэ?</a:t>
            </a:r>
            <a:endParaRPr xmlns:a="http://schemas.openxmlformats.org/drawingml/2006/main" lang="en-US" altLang="ko-KR" sz="3600"/>
          </a:p>
          <a:p>
            <a:pPr xmlns:a="http://schemas.openxmlformats.org/drawingml/2006/main" lvl="0">
              <a:defRPr/>
            </a:pPr>
            <a:r xmlns:a="http://schemas.openxmlformats.org/drawingml/2006/main">
              <a:rPr lang="mn" altLang="ko-KR" sz="3600"/>
              <a:t>Хуулийн мэргэжилтэн "Түүнийг өршөөсөн хүн" гэж хариулав. Есүс түүнд "Явж, үүнтэй адил үйлд" гэж хэлэв.</a:t>
            </a:r>
            <a:endParaRPr xmlns:a="http://schemas.openxmlformats.org/drawingml/2006/main" lang="en-US" altLang="ko-KR" sz="3600"/>
          </a:p>
          <a:p>
            <a:pPr lvl="0">
              <a:defRPr/>
            </a:pPr>
            <a:endParaRPr lang="ko-KR" altLang="en-US" sz="3600"/>
          </a:p>
        </p:txBody>
      </p:sp>
      <p:sp>
        <p:nvSpPr>
          <p:cNvPr id="24" name="TextBox 23"/>
          <p:cNvSpPr txBox="1"/>
          <p:nvPr/>
        </p:nvSpPr>
        <p:spPr>
          <a:xfrm>
            <a:off x="4644008" y="5570418"/>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mn" altLang="ko-KR" sz="2800">
                <a:solidFill>
                  <a:schemeClr val="tx1">
                    <a:lumMod val="65000"/>
                    <a:lumOff val="35000"/>
                  </a:schemeClr>
                </a:solidFill>
              </a:rPr>
              <a:t>Лук</a:t>
            </a:r>
            <a:r xmlns:a="http://schemas.openxmlformats.org/drawingml/2006/main">
              <a:rPr lang="mn" altLang="en-US" sz="2800">
                <a:solidFill>
                  <a:schemeClr val="tx1">
                    <a:lumMod val="65000"/>
                    <a:lumOff val="35000"/>
                  </a:schemeClr>
                </a:solidFill>
              </a:rPr>
              <a:t> </a:t>
            </a:r>
            <a:r xmlns:a="http://schemas.openxmlformats.org/drawingml/2006/main">
              <a:rPr lang="mn" altLang="ko-KR" sz="2800">
                <a:solidFill>
                  <a:schemeClr val="tx1">
                    <a:lumMod val="65000"/>
                    <a:lumOff val="35000"/>
                  </a:schemeClr>
                </a:solidFill>
              </a:rPr>
              <a:t>10:</a:t>
            </a:r>
            <a:r xmlns:a="http://schemas.openxmlformats.org/drawingml/2006/main">
              <a:rPr lang="mn" altLang="en-US" sz="2800">
                <a:solidFill>
                  <a:schemeClr val="tx1">
                    <a:lumMod val="65000"/>
                    <a:lumOff val="35000"/>
                  </a:schemeClr>
                </a:solidFill>
              </a:rPr>
              <a:t> </a:t>
            </a:r>
            <a:r xmlns:a="http://schemas.openxmlformats.org/drawingml/2006/main">
              <a:rPr lang="mn" altLang="ko-KR" sz="2800">
                <a:solidFill>
                  <a:schemeClr val="tx1">
                    <a:lumMod val="65000"/>
                    <a:lumOff val="35000"/>
                  </a:schemeClr>
                </a:solidFill>
              </a:rPr>
              <a:t>36-37</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mn" altLang="ko-KR" b="1">
                <a:solidFill>
                  <a:schemeClr val="tx1">
                    <a:lumMod val="50000"/>
                    <a:lumOff val="50000"/>
                  </a:schemeClr>
                </a:solidFill>
              </a:rPr>
              <a:t>№ 71 Бурханы үг</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2129464"/>
            <a:ext cx="3931114" cy="1430981"/>
          </a:xfrm>
          <a:prstGeom prst="rect">
            <a:avLst/>
          </a:prstGeom>
          <a:noFill/>
        </p:spPr>
        <p:txBody>
          <a:bodyPr wrap="square">
            <a:spAutoFit/>
          </a:bodyPr>
          <a:lstStyle/>
          <a:p>
            <a:pPr xmlns:a="http://schemas.openxmlformats.org/drawingml/2006/main" algn="ctr">
              <a:defRPr/>
            </a:pPr>
            <a:r xmlns:a="http://schemas.openxmlformats.org/drawingml/2006/main">
              <a:rPr lang="mn" altLang="ko-KR" sz="4400"/>
              <a:t>Мэри, Марта хоёр</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3471392" y="1484784"/>
            <a:ext cx="5618820" cy="451821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mn" altLang="ko-KR" sz="4000"/>
              <a:t>Өнөөдрийн үг</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9435" y="36719"/>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24120" y="49777"/>
            <a:ext cx="983695" cy="648072"/>
          </a:xfrm>
          <a:prstGeom prst="rect">
            <a:avLst/>
          </a:prstGeom>
          <a:noFill/>
        </p:spPr>
      </p:pic>
      <p:sp>
        <p:nvSpPr>
          <p:cNvPr id="23" name="TextBox 22"/>
          <p:cNvSpPr txBox="1"/>
          <p:nvPr/>
        </p:nvSpPr>
        <p:spPr>
          <a:xfrm>
            <a:off x="539552" y="1646798"/>
            <a:ext cx="8208912" cy="4352047"/>
          </a:xfrm>
          <a:prstGeom prst="rect">
            <a:avLst/>
          </a:prstGeom>
          <a:noFill/>
        </p:spPr>
        <p:txBody>
          <a:bodyPr wrap="square">
            <a:spAutoFit/>
          </a:bodyPr>
          <a:lstStyle/>
          <a:p>
            <a:pPr xmlns:a="http://schemas.openxmlformats.org/drawingml/2006/main" lvl="0">
              <a:defRPr/>
            </a:pPr>
            <a:r xmlns:a="http://schemas.openxmlformats.org/drawingml/2006/main">
              <a:rPr lang="mn" altLang="ko-KR" sz="4000"/>
              <a:t>гэхдээ ганц л зүйл хэрэгтэй. Мариа илүү сайныг сонгосон бөгөөд энэ нь түүнээс салахгүй."</a:t>
            </a:r>
            <a:endParaRPr xmlns:a="http://schemas.openxmlformats.org/drawingml/2006/main" lang="en-US" altLang="ko-KR" sz="4000"/>
          </a:p>
          <a:p>
            <a:pPr xmlns:a="http://schemas.openxmlformats.org/drawingml/2006/main" lvl="0">
              <a:defRPr/>
            </a:pPr>
            <a:r xmlns:a="http://schemas.openxmlformats.org/drawingml/2006/main">
              <a:rPr lang="mn" altLang="ko-KR" sz="4000"/>
              <a:t>   </a:t>
            </a:r>
            <a:endParaRPr xmlns:a="http://schemas.openxmlformats.org/drawingml/2006/main" lang="en-US" altLang="ko-KR" sz="4000"/>
          </a:p>
          <a:p>
            <a:pPr lvl="0">
              <a:defRPr/>
            </a:pPr>
            <a:endParaRPr lang="en-US" altLang="ko-KR" sz="4000"/>
          </a:p>
          <a:p>
            <a:pPr xmlns:a="http://schemas.openxmlformats.org/drawingml/2006/main" lvl="0">
              <a:defRPr/>
            </a:pPr>
            <a:r xmlns:a="http://schemas.openxmlformats.org/drawingml/2006/main">
              <a:rPr lang="mn" altLang="ko-KR" sz="4000"/>
              <a:t> </a:t>
            </a:r>
            <a:endParaRPr xmlns:a="http://schemas.openxmlformats.org/drawingml/2006/main" lang="ko-KR" altLang="en-US" sz="40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mn" altLang="ko-KR" sz="2800">
                <a:solidFill>
                  <a:schemeClr val="tx1">
                    <a:lumMod val="65000"/>
                    <a:lumOff val="35000"/>
                  </a:schemeClr>
                </a:solidFill>
              </a:rPr>
              <a:t>Лук</a:t>
            </a:r>
            <a:r xmlns:a="http://schemas.openxmlformats.org/drawingml/2006/main">
              <a:rPr lang="mn" altLang="en-US" sz="2800">
                <a:solidFill>
                  <a:schemeClr val="tx1">
                    <a:lumMod val="65000"/>
                    <a:lumOff val="35000"/>
                  </a:schemeClr>
                </a:solidFill>
              </a:rPr>
              <a:t> </a:t>
            </a:r>
            <a:r xmlns:a="http://schemas.openxmlformats.org/drawingml/2006/main">
              <a:rPr lang="mn" altLang="ko-KR" sz="2800">
                <a:solidFill>
                  <a:schemeClr val="tx1">
                    <a:lumMod val="65000"/>
                    <a:lumOff val="35000"/>
                  </a:schemeClr>
                </a:solidFill>
              </a:rPr>
              <a:t>10:</a:t>
            </a:r>
            <a:r xmlns:a="http://schemas.openxmlformats.org/drawingml/2006/main">
              <a:rPr lang="mn" altLang="en-US" sz="2800">
                <a:solidFill>
                  <a:schemeClr val="tx1">
                    <a:lumMod val="65000"/>
                    <a:lumOff val="35000"/>
                  </a:schemeClr>
                </a:solidFill>
              </a:rPr>
              <a:t> </a:t>
            </a:r>
            <a:r xmlns:a="http://schemas.openxmlformats.org/drawingml/2006/main">
              <a:rPr lang="mn" altLang="ko-KR" sz="2800">
                <a:solidFill>
                  <a:schemeClr val="tx1">
                    <a:lumMod val="65000"/>
                    <a:lumOff val="35000"/>
                  </a:schemeClr>
                </a:solidFill>
              </a:rPr>
              <a:t>42</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mn" altLang="ko-KR" sz="3200">
                <a:solidFill>
                  <a:schemeClr val="tx1">
                    <a:lumMod val="65000"/>
                    <a:lumOff val="35000"/>
                  </a:schemeClr>
                </a:solidFill>
              </a:rPr>
              <a:t>Есүс Мариа, Марта хоёрын гэрт уригджээ.</a:t>
            </a:r>
            <a:endParaRPr xmlns:a="http://schemas.openxmlformats.org/drawingml/2006/main" lang="en-US" altLang="ko-KR"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7807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5874" y="5473005"/>
            <a:ext cx="9054634" cy="1373565"/>
          </a:xfrm>
          <a:prstGeom prst="rect">
            <a:avLst/>
          </a:prstGeom>
          <a:noFill/>
        </p:spPr>
        <p:txBody>
          <a:bodyPr wrap="square">
            <a:spAutoFit/>
          </a:bodyPr>
          <a:lstStyle/>
          <a:p>
            <a:pPr xmlns:a="http://schemas.openxmlformats.org/drawingml/2006/main" lvl="0">
              <a:defRPr/>
            </a:pPr>
            <a:r xmlns:a="http://schemas.openxmlformats.org/drawingml/2006/main">
              <a:rPr lang="mn" altLang="ko-KR" sz="2800">
                <a:solidFill>
                  <a:schemeClr val="tx1">
                    <a:lumMod val="65000"/>
                    <a:lumOff val="35000"/>
                  </a:schemeClr>
                </a:solidFill>
              </a:rPr>
              <a:t>Дорнодын эмч нар Есүст өөрсдийн бэлдсэн алт, хүж, миррийг бэлэг болгон өгчээ. "Энэ нутагт ирсэн Есүст баярлалаа!"</a:t>
            </a:r>
            <a:r xmlns:a="http://schemas.openxmlformats.org/drawingml/2006/main">
              <a:rPr lang="mn"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6508" y="1"/>
            <a:ext cx="9144000"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mn" altLang="ko-KR" sz="3200">
                <a:solidFill>
                  <a:schemeClr val="tx1">
                    <a:lumMod val="65000"/>
                    <a:lumOff val="35000"/>
                  </a:schemeClr>
                </a:solidFill>
              </a:rPr>
              <a:t>Марта ажилдаа завгүй байхад Мариа Есүсийн үгийг тэсэн ядан сонсдог байв.</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 y="15136"/>
            <a:ext cx="9144000" cy="571812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952" y="5733256"/>
            <a:ext cx="9144000" cy="1065689"/>
          </a:xfrm>
          <a:prstGeom prst="rect">
            <a:avLst/>
          </a:prstGeom>
          <a:noFill/>
        </p:spPr>
        <p:txBody>
          <a:bodyPr wrap="square">
            <a:spAutoFit/>
          </a:bodyPr>
          <a:lstStyle/>
          <a:p>
            <a:pPr xmlns:a="http://schemas.openxmlformats.org/drawingml/2006/main" lvl="0">
              <a:defRPr/>
            </a:pPr>
            <a:r xmlns:a="http://schemas.openxmlformats.org/drawingml/2006/main">
              <a:rPr lang="mn" altLang="ko-KR" sz="3200">
                <a:solidFill>
                  <a:schemeClr val="tx1">
                    <a:lumMod val="65000"/>
                    <a:lumOff val="35000"/>
                  </a:schemeClr>
                </a:solidFill>
              </a:rPr>
              <a:t>"Ийм завгүй байхад Мэри намайг ганцаараа ажиллахыг зөвшөөрсөнд би итгэж чадахгүй байна" гэж Марта бодлоо.</a:t>
            </a:r>
            <a:endParaRPr xmlns:a="http://schemas.openxmlformats.org/drawingml/2006/main" lang="ko-KR" altLang="en-US" sz="3200">
              <a:solidFill>
                <a:schemeClr val="tx1">
                  <a:lumMod val="65000"/>
                  <a:lumOff val="35000"/>
                </a:schemeClr>
              </a:solidFill>
            </a:endParaRPr>
          </a:p>
        </p:txBody>
      </p:sp>
      <p:grpSp>
        <p:nvGrpSpPr>
          <p:cNvPr id="4" name="그룹 3"/>
          <p:cNvGrpSpPr/>
          <p:nvPr/>
        </p:nvGrpSpPr>
        <p:grpSpPr>
          <a:xfrm rot="0">
            <a:off x="-9952" y="0"/>
            <a:ext cx="9144000" cy="5733256"/>
            <a:chOff x="-9952" y="0"/>
            <a:chExt cx="9144000" cy="5733256"/>
          </a:xfrm>
        </p:grpSpPr>
        <p:pic>
          <p:nvPicPr>
            <p:cNvPr id="2" name="그림 1"/>
            <p:cNvPicPr>
              <a:picLocks noChangeAspect="1"/>
            </p:cNvPicPr>
            <p:nvPr/>
          </p:nvPicPr>
          <p:blipFill rotWithShape="1">
            <a:blip r:embed="rId2"/>
            <a:stretch>
              <a:fillRect/>
            </a:stretch>
          </p:blipFill>
          <p:spPr>
            <a:xfrm>
              <a:off x="-9952" y="0"/>
              <a:ext cx="9144000" cy="5733256"/>
            </a:xfrm>
            <a:prstGeom prst="rect">
              <a:avLst/>
            </a:prstGeom>
          </p:spPr>
        </p:pic>
        <p:sp>
          <p:nvSpPr>
            <p:cNvPr id="3" name="타원 2"/>
            <p:cNvSpPr/>
            <p:nvPr/>
          </p:nvSpPr>
          <p:spPr>
            <a:xfrm>
              <a:off x="7956376" y="116632"/>
              <a:ext cx="864096" cy="1152128"/>
            </a:xfrm>
            <a:prstGeom prst="ellipse">
              <a:avLst/>
            </a:prstGeom>
            <a:solidFill>
              <a:srgbClr val="eee2a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gr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178017"/>
            <a:ext cx="9134646" cy="1554253"/>
          </a:xfrm>
          <a:prstGeom prst="rect">
            <a:avLst/>
          </a:prstGeom>
          <a:noFill/>
        </p:spPr>
        <p:txBody>
          <a:bodyPr wrap="square">
            <a:spAutoFit/>
          </a:bodyPr>
          <a:lstStyle/>
          <a:p>
            <a:pPr xmlns:a="http://schemas.openxmlformats.org/drawingml/2006/main" lvl="0">
              <a:defRPr/>
            </a:pPr>
            <a:r xmlns:a="http://schemas.openxmlformats.org/drawingml/2006/main">
              <a:rPr lang="mn" altLang="ko-KR" sz="3200">
                <a:solidFill>
                  <a:schemeClr val="tx1">
                    <a:lumMod val="65000"/>
                    <a:lumOff val="35000"/>
                  </a:schemeClr>
                </a:solidFill>
              </a:rPr>
              <a:t>Эцэст нь Марта Есүст гомдоллов. "Есүс, Мариаг явуулаач. Надад ганцаараа хийх ажил хэтэрхий их байна."</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914550" y="332656"/>
            <a:ext cx="5314900" cy="482453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3180" y="5805264"/>
            <a:ext cx="9107238" cy="954107"/>
          </a:xfrm>
          <a:prstGeom prst="rect">
            <a:avLst/>
          </a:prstGeom>
          <a:noFill/>
        </p:spPr>
        <p:txBody>
          <a:bodyPr wrap="square">
            <a:spAutoFit/>
          </a:bodyPr>
          <a:lstStyle/>
          <a:p>
            <a:pPr xmlns:a="http://schemas.openxmlformats.org/drawingml/2006/main" lvl="0">
              <a:defRPr/>
            </a:pPr>
            <a:r xmlns:a="http://schemas.openxmlformats.org/drawingml/2006/main">
              <a:rPr lang="mn" altLang="ko-KR" sz="2800">
                <a:solidFill>
                  <a:schemeClr val="tx1">
                    <a:lumMod val="65000"/>
                    <a:lumOff val="35000"/>
                  </a:schemeClr>
                </a:solidFill>
              </a:rPr>
              <a:t>Есүс "Хэт их юм бүү хий. Мариа сонсох дуртай, тиймээс тэр үргэлжлүүлэн сонсох болно" гэж хэлсэн.</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1266" y="-27383"/>
            <a:ext cx="9144000" cy="568863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mn" altLang="ko-KR" sz="4000">
                <a:solidFill>
                  <a:srgbClr val="ff0000"/>
                </a:solidFill>
              </a:rPr>
              <a:t>Өнөөдрийн хичээл</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62417" y="-2353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76868" y="52027"/>
            <a:ext cx="983695" cy="648072"/>
          </a:xfrm>
          <a:prstGeom prst="rect">
            <a:avLst/>
          </a:prstGeom>
          <a:noFill/>
        </p:spPr>
      </p:pic>
      <p:sp>
        <p:nvSpPr>
          <p:cNvPr id="17" name="TextBox 16"/>
          <p:cNvSpPr txBox="1"/>
          <p:nvPr/>
        </p:nvSpPr>
        <p:spPr>
          <a:xfrm>
            <a:off x="380230" y="1124744"/>
            <a:ext cx="8352928" cy="4474051"/>
          </a:xfrm>
          <a:prstGeom prst="rect">
            <a:avLst/>
          </a:prstGeom>
          <a:noFill/>
        </p:spPr>
        <p:txBody>
          <a:bodyPr wrap="square">
            <a:spAutoFit/>
          </a:bodyPr>
          <a:lstStyle/>
          <a:p>
            <a:pPr xmlns:a="http://schemas.openxmlformats.org/drawingml/2006/main" algn="ctr">
              <a:defRPr/>
            </a:pPr>
            <a:r xmlns:a="http://schemas.openxmlformats.org/drawingml/2006/main">
              <a:rPr lang="mn" altLang="ko-KR" sz="3200">
                <a:solidFill>
                  <a:schemeClr val="tx1">
                    <a:lumMod val="65000"/>
                    <a:lumOff val="35000"/>
                  </a:schemeClr>
                </a:solidFill>
              </a:rPr>
              <a:t>Тэдэнд хийх зүйл их байхад Мариа Есүсийг сонсох нь зохисгүй гэж Марта бодсон.</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mn" altLang="ko-KR" sz="3200">
                <a:solidFill>
                  <a:schemeClr val="tx1">
                    <a:lumMod val="65000"/>
                    <a:lumOff val="35000"/>
                  </a:schemeClr>
                </a:solidFill>
              </a:rPr>
              <a:t>Гэвч Есүсийг сонсох нь юу юунаас илүү үнэ цэнэтэй гэдгийг Есүс тэдэнд заасан.</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mn" altLang="ko-KR" sz="3200">
                <a:solidFill>
                  <a:schemeClr val="tx1">
                    <a:lumMod val="65000"/>
                    <a:lumOff val="35000"/>
                  </a:schemeClr>
                </a:solidFill>
              </a:rPr>
              <a:t>Библийг сонсож, сурах цаг бол бидний хувьд хамгийн үнэ цэнэтэй цаг юм.</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mn" altLang="ko-KR" sz="3200">
                <a:solidFill>
                  <a:schemeClr val="tx1">
                    <a:lumMod val="65000"/>
                    <a:lumOff val="35000"/>
                  </a:schemeClr>
                </a:solidFill>
              </a:rPr>
              <a:t>Бид Библийг сонсож, түүнээс суралцах цагийг алдаж болохгүй.</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44107" y="233872"/>
            <a:ext cx="4053592" cy="573848"/>
          </a:xfrm>
          <a:prstGeom prst="rect">
            <a:avLst/>
          </a:prstGeom>
          <a:noFill/>
        </p:spPr>
        <p:txBody>
          <a:bodyPr wrap="square">
            <a:spAutoFit/>
          </a:bodyPr>
          <a:lstStyle/>
          <a:p>
            <a:pPr xmlns:a="http://schemas.openxmlformats.org/drawingml/2006/main" algn="ctr">
              <a:defRPr/>
            </a:pPr>
            <a:r xmlns:a="http://schemas.openxmlformats.org/drawingml/2006/main">
              <a:rPr lang="mn" altLang="ko-KR" sz="3200"/>
              <a:t>Есүс гэж хэн бэ?</a:t>
            </a:r>
            <a:r xmlns:a="http://schemas.openxmlformats.org/drawingml/2006/main">
              <a:rPr lang="mn"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71861" y="10491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97209"/>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mn" altLang="ko-KR" sz="3600">
                <a:solidFill>
                  <a:srgbClr val="0070c0"/>
                </a:solidFill>
              </a:rPr>
              <a:t>Есүс бол..</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lang="mn" altLang="ko-KR" sz="3600">
                <a:solidFill>
                  <a:schemeClr val="tx1">
                    <a:lumMod val="65000"/>
                    <a:lumOff val="35000"/>
                  </a:schemeClr>
                </a:solidFill>
              </a:rPr>
              <a:t>Есүс бол Бурханы үгийг сонсдог хүмүүсийг хайрладаг нэгэн юм.</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mn" altLang="ko-KR" sz="4000"/>
              <a:t>Өнөөдрийн асуулт хариулт</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25227" y="6146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94068"/>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mn" altLang="ko-KR" sz="3200">
                <a:solidFill>
                  <a:schemeClr val="tx1">
                    <a:lumMod val="65000"/>
                    <a:lumOff val="35000"/>
                  </a:schemeClr>
                </a:solidFill>
              </a:rPr>
              <a:t>Марта их ажиллаж байхад Мэри юу хийсэн бэ?</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mn" altLang="en-US" sz="2800">
                <a:solidFill>
                  <a:schemeClr val="tx1">
                    <a:lumMod val="65000"/>
                    <a:lumOff val="35000"/>
                  </a:schemeClr>
                </a:solidFill>
              </a:rPr>
              <a:t>① </a:t>
            </a:r>
            <a:r xmlns:a="http://schemas.openxmlformats.org/drawingml/2006/main">
              <a:rPr lang="mn" altLang="ko-KR" sz="2800">
                <a:solidFill>
                  <a:schemeClr val="tx1">
                    <a:lumMod val="65000"/>
                    <a:lumOff val="35000"/>
                  </a:schemeClr>
                </a:solidFill>
              </a:rPr>
              <a:t>Тэр залбирав.</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mn" altLang="en-US" sz="2800">
                <a:solidFill>
                  <a:schemeClr val="tx1">
                    <a:lumMod val="65000"/>
                    <a:lumOff val="35000"/>
                  </a:schemeClr>
                </a:solidFill>
              </a:rPr>
              <a:t>② </a:t>
            </a:r>
            <a:r xmlns:a="http://schemas.openxmlformats.org/drawingml/2006/main">
              <a:rPr lang="mn" altLang="ko-KR" sz="2800">
                <a:solidFill>
                  <a:schemeClr val="tx1">
                    <a:lumMod val="65000"/>
                    <a:lumOff val="35000"/>
                  </a:schemeClr>
                </a:solidFill>
              </a:rPr>
              <a:t>Тэр Есүсийн үгийг сонсов.</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mn" altLang="en-US" sz="2800">
                <a:solidFill>
                  <a:schemeClr val="tx1">
                    <a:lumMod val="65000"/>
                    <a:lumOff val="35000"/>
                  </a:schemeClr>
                </a:solidFill>
              </a:rPr>
              <a:t>③ </a:t>
            </a:r>
            <a:r xmlns:a="http://schemas.openxmlformats.org/drawingml/2006/main">
              <a:rPr lang="mn" altLang="ko-KR" sz="2800">
                <a:solidFill>
                  <a:schemeClr val="tx1">
                    <a:lumMod val="65000"/>
                    <a:lumOff val="35000"/>
                  </a:schemeClr>
                </a:solidFill>
              </a:rPr>
              <a:t>Тэр унтаж байсан.</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mn" altLang="en-US" sz="2800">
                <a:solidFill>
                  <a:schemeClr val="tx1">
                    <a:lumMod val="65000"/>
                    <a:lumOff val="35000"/>
                  </a:schemeClr>
                </a:solidFill>
              </a:rPr>
              <a:t>④ </a:t>
            </a:r>
            <a:r xmlns:a="http://schemas.openxmlformats.org/drawingml/2006/main">
              <a:rPr lang="mn" altLang="ko-KR" sz="2800">
                <a:solidFill>
                  <a:schemeClr val="tx1">
                    <a:lumMod val="65000"/>
                    <a:lumOff val="35000"/>
                  </a:schemeClr>
                </a:solidFill>
              </a:rPr>
              <a:t>Тэр Мартад маш их тусалсан.</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355916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mn" altLang="en-US" sz="2800">
                <a:solidFill>
                  <a:srgbClr val="ff0000"/>
                </a:solidFill>
              </a:rPr>
              <a:t>② </a:t>
            </a:r>
            <a:r xmlns:a="http://schemas.openxmlformats.org/drawingml/2006/main">
              <a:rPr lang="mn" altLang="ko-KR" sz="2800">
                <a:solidFill>
                  <a:srgbClr val="ff0000"/>
                </a:solidFill>
              </a:rPr>
              <a:t>Тэр Есүсийн үгийг сонсов.</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9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mn" altLang="ko-KR" sz="4000"/>
              <a:t>Өнөөдрийн үг</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9435" y="36719"/>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24120" y="49777"/>
            <a:ext cx="983695" cy="648072"/>
          </a:xfrm>
          <a:prstGeom prst="rect">
            <a:avLst/>
          </a:prstGeom>
          <a:noFill/>
        </p:spPr>
      </p:pic>
      <p:sp>
        <p:nvSpPr>
          <p:cNvPr id="23" name="TextBox 22"/>
          <p:cNvSpPr txBox="1"/>
          <p:nvPr/>
        </p:nvSpPr>
        <p:spPr>
          <a:xfrm>
            <a:off x="539552" y="1646798"/>
            <a:ext cx="8208912" cy="4352047"/>
          </a:xfrm>
          <a:prstGeom prst="rect">
            <a:avLst/>
          </a:prstGeom>
          <a:noFill/>
        </p:spPr>
        <p:txBody>
          <a:bodyPr wrap="square">
            <a:spAutoFit/>
          </a:bodyPr>
          <a:lstStyle/>
          <a:p>
            <a:pPr xmlns:a="http://schemas.openxmlformats.org/drawingml/2006/main" lvl="0">
              <a:defRPr/>
            </a:pPr>
            <a:r xmlns:a="http://schemas.openxmlformats.org/drawingml/2006/main">
              <a:rPr lang="mn" altLang="ko-KR" sz="4000"/>
              <a:t>гэхдээ ганц л зүйл хэрэгтэй. Мариа илүү сайныг сонгосон бөгөөд энэ нь түүнээс салахгүй."</a:t>
            </a:r>
            <a:endParaRPr xmlns:a="http://schemas.openxmlformats.org/drawingml/2006/main" lang="en-US" altLang="ko-KR" sz="4000"/>
          </a:p>
          <a:p>
            <a:pPr xmlns:a="http://schemas.openxmlformats.org/drawingml/2006/main" lvl="0">
              <a:defRPr/>
            </a:pPr>
            <a:r xmlns:a="http://schemas.openxmlformats.org/drawingml/2006/main">
              <a:rPr lang="mn" altLang="ko-KR" sz="4000"/>
              <a:t>   </a:t>
            </a:r>
            <a:endParaRPr xmlns:a="http://schemas.openxmlformats.org/drawingml/2006/main" lang="en-US" altLang="ko-KR" sz="4000"/>
          </a:p>
          <a:p>
            <a:pPr lvl="0">
              <a:defRPr/>
            </a:pPr>
            <a:endParaRPr lang="en-US" altLang="ko-KR" sz="4000"/>
          </a:p>
          <a:p>
            <a:pPr xmlns:a="http://schemas.openxmlformats.org/drawingml/2006/main" lvl="0">
              <a:defRPr/>
            </a:pPr>
            <a:r xmlns:a="http://schemas.openxmlformats.org/drawingml/2006/main">
              <a:rPr lang="mn" altLang="ko-KR" sz="4000"/>
              <a:t> </a:t>
            </a:r>
            <a:endParaRPr xmlns:a="http://schemas.openxmlformats.org/drawingml/2006/main" lang="ko-KR" altLang="en-US" sz="40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mn" altLang="ko-KR" sz="2800">
                <a:solidFill>
                  <a:schemeClr val="tx1">
                    <a:lumMod val="65000"/>
                    <a:lumOff val="35000"/>
                  </a:schemeClr>
                </a:solidFill>
              </a:rPr>
              <a:t>Лук</a:t>
            </a:r>
            <a:r xmlns:a="http://schemas.openxmlformats.org/drawingml/2006/main">
              <a:rPr lang="mn" altLang="en-US" sz="2800">
                <a:solidFill>
                  <a:schemeClr val="tx1">
                    <a:lumMod val="65000"/>
                    <a:lumOff val="35000"/>
                  </a:schemeClr>
                </a:solidFill>
              </a:rPr>
              <a:t> </a:t>
            </a:r>
            <a:r xmlns:a="http://schemas.openxmlformats.org/drawingml/2006/main">
              <a:rPr lang="mn" altLang="ko-KR" sz="2800">
                <a:solidFill>
                  <a:schemeClr val="tx1">
                    <a:lumMod val="65000"/>
                    <a:lumOff val="35000"/>
                  </a:schemeClr>
                </a:solidFill>
              </a:rPr>
              <a:t>10:</a:t>
            </a:r>
            <a:r xmlns:a="http://schemas.openxmlformats.org/drawingml/2006/main">
              <a:rPr lang="mn" altLang="en-US" sz="2800">
                <a:solidFill>
                  <a:schemeClr val="tx1">
                    <a:lumMod val="65000"/>
                    <a:lumOff val="35000"/>
                  </a:schemeClr>
                </a:solidFill>
              </a:rPr>
              <a:t> </a:t>
            </a:r>
            <a:r xmlns:a="http://schemas.openxmlformats.org/drawingml/2006/main">
              <a:rPr lang="mn" altLang="ko-KR" sz="2800">
                <a:solidFill>
                  <a:schemeClr val="tx1">
                    <a:lumMod val="65000"/>
                    <a:lumOff val="35000"/>
                  </a:schemeClr>
                </a:solidFill>
              </a:rPr>
              <a:t>42</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861774"/>
          </a:xfrm>
          <a:prstGeom prst="rect">
            <a:avLst/>
          </a:prstGeom>
          <a:noFill/>
        </p:spPr>
        <p:txBody>
          <a:bodyPr wrap="square" rtlCol="0">
            <a:spAutoFit/>
          </a:bodyPr>
          <a:lstStyle/>
          <a:p>
            <a:r xmlns:a="http://schemas.openxmlformats.org/drawingml/2006/main">
              <a:rPr lang="mn" altLang="ko-KR" sz="2500" dirty="0">
                <a:solidFill>
                  <a:schemeClr val="tx1">
                    <a:lumMod val="65000"/>
                    <a:lumOff val="35000"/>
                  </a:schemeClr>
                </a:solidFill>
              </a:rPr>
              <a:t>Израилийн Галил хотод Мариа хэмээх онгон охин амьдардаг байв. Тэрээр Иосеф хэмээх залуутай сүй тавьсан юм.</a:t>
            </a:r>
            <a:endParaRPr xmlns:a="http://schemas.openxmlformats.org/drawingml/2006/main" lang="ko-KR" altLang="en-US" sz="2500" dirty="0">
              <a:solidFill>
                <a:schemeClr val="tx1">
                  <a:lumMod val="65000"/>
                  <a:lumOff val="35000"/>
                </a:schemeClr>
              </a:solidFill>
            </a:endParaRPr>
          </a:p>
        </p:txBody>
      </p:sp>
      <p:pic>
        <p:nvPicPr>
          <p:cNvPr id="3" name="그림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
            <a:ext cx="9144000" cy="5877272"/>
          </a:xfrm>
          <a:prstGeom prst="rect">
            <a:avLst/>
          </a:prstGeom>
        </p:spPr>
      </p:pic>
    </p:spTree>
    <p:extLst>
      <p:ext uri="{BB962C8B-B14F-4D97-AF65-F5344CB8AC3E}">
        <p14:creationId xmlns:p14="http://schemas.microsoft.com/office/powerpoint/2010/main" val="468690213"/>
      </p:ext>
    </p:extLst>
  </p:cSld>
  <p:clrMapOvr>
    <a:masterClrMapping/>
  </p:clrMapOvr>
</p:sld>
</file>

<file path=ppt/slides/slide3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n" sz="4000"/>
              <a:t>Өнөөдрийн хичээл</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9277" y="9389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62416"/>
            <a:ext cx="983695" cy="648072"/>
          </a:xfrm>
          <a:prstGeom prst="rect">
            <a:avLst/>
          </a:prstGeom>
          <a:noFill/>
        </p:spPr>
      </p:pic>
      <p:sp>
        <p:nvSpPr>
          <p:cNvPr id="17" name="TextBox 16"/>
          <p:cNvSpPr txBox="1"/>
          <p:nvPr/>
        </p:nvSpPr>
        <p:spPr>
          <a:xfrm>
            <a:off x="467544" y="1268760"/>
            <a:ext cx="8208912" cy="3996659"/>
          </a:xfrm>
          <a:prstGeom prst="rect">
            <a:avLst/>
          </a:prstGeom>
          <a:noFill/>
        </p:spPr>
        <p:txBody>
          <a:bodyPr wrap="square">
            <a:spAutoFit/>
          </a:bodyPr>
          <a:lstStyle/>
          <a:p>
            <a:pPr xmlns:a="http://schemas.openxmlformats.org/drawingml/2006/main" algn="ctr">
              <a:defRPr/>
            </a:pPr>
            <a:r xmlns:a="http://schemas.openxmlformats.org/drawingml/2006/main">
              <a:rPr altLang="ko-KR" lang="mn" sz="3200">
                <a:solidFill>
                  <a:schemeClr val="tx1">
                    <a:lumMod val="65000"/>
                    <a:lumOff val="35000"/>
                  </a:schemeClr>
                </a:solidFill>
              </a:rPr>
              <a:t>Эмч нар Израилиас хол байсан Хаан Есүст мөргөхөөр иржээ.</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n" sz="3200">
                <a:solidFill>
                  <a:schemeClr val="tx1">
                    <a:lumMod val="65000"/>
                    <a:lumOff val="35000"/>
                  </a:schemeClr>
                </a:solidFill>
              </a:rPr>
              <a:t>Есүс бол хүмүүсийн жинхэнэ хаан юм</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n" sz="3200">
                <a:solidFill>
                  <a:schemeClr val="tx1">
                    <a:lumMod val="65000"/>
                    <a:lumOff val="35000"/>
                  </a:schemeClr>
                </a:solidFill>
              </a:rPr>
              <a:t>дэлхий даяар.</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n" sz="3200">
                <a:solidFill>
                  <a:schemeClr val="tx1">
                    <a:lumMod val="65000"/>
                    <a:lumOff val="35000"/>
                  </a:schemeClr>
                </a:solidFill>
              </a:rPr>
              <a:t>Есүс ч бас миний хаан.</a:t>
            </a:r>
            <a:endParaRPr xmlns:a="http://schemas.openxmlformats.org/drawingml/2006/main" altLang="ko-KR" lang="en-US" sz="3200">
              <a:solidFill>
                <a:schemeClr val="tx1">
                  <a:lumMod val="65000"/>
                  <a:lumOff val="35000"/>
                </a:schemeClr>
              </a:solidFill>
            </a:endParaRPr>
          </a:p>
          <a:p>
            <a:pPr algn="ctr">
              <a:defRPr/>
            </a:pPr>
            <a:endParaRPr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n" sz="3200">
                <a:solidFill>
                  <a:schemeClr val="tx1">
                    <a:lumMod val="65000"/>
                    <a:lumOff val="35000"/>
                  </a:schemeClr>
                </a:solidFill>
              </a:rPr>
              <a:t>Бид үргэлж Хаан байдаг Есүсийг шүтэж, дагаж амьдрах ёстой.</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73196" y="220016"/>
            <a:ext cx="4053592" cy="568654"/>
          </a:xfrm>
          <a:prstGeom prst="rect">
            <a:avLst/>
          </a:prstGeom>
          <a:noFill/>
        </p:spPr>
        <p:txBody>
          <a:bodyPr wrap="square">
            <a:spAutoFit/>
          </a:bodyPr>
          <a:lstStyle/>
          <a:p>
            <a:pPr xmlns:a="http://schemas.openxmlformats.org/drawingml/2006/main" algn="ctr">
              <a:defRPr/>
            </a:pPr>
            <a:r xmlns:a="http://schemas.openxmlformats.org/drawingml/2006/main">
              <a:rPr altLang="ko-KR" lang="mn" sz="3200"/>
              <a:t>Есүс гэж хэн бэ?</a:t>
            </a:r>
            <a:r xmlns:a="http://schemas.openxmlformats.org/drawingml/2006/main">
              <a:rPr altLang="en-US" lang="mn"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mn" sz="3600">
                <a:solidFill>
                  <a:srgbClr val="0070c0"/>
                </a:solidFill>
              </a:rPr>
              <a:t>Есүс..</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646331"/>
          </a:xfrm>
          <a:prstGeom prst="rect">
            <a:avLst/>
          </a:prstGeom>
          <a:noFill/>
        </p:spPr>
        <p:txBody>
          <a:bodyPr wrap="square">
            <a:spAutoFit/>
          </a:bodyPr>
          <a:lstStyle/>
          <a:p>
            <a:pPr xmlns:a="http://schemas.openxmlformats.org/drawingml/2006/main" lvl="0">
              <a:defRPr/>
            </a:pPr>
            <a:r xmlns:a="http://schemas.openxmlformats.org/drawingml/2006/main">
              <a:rPr altLang="ko-KR" lang="mn" sz="3600">
                <a:solidFill>
                  <a:schemeClr val="tx1">
                    <a:lumMod val="65000"/>
                    <a:lumOff val="35000"/>
                  </a:schemeClr>
                </a:solidFill>
              </a:rPr>
              <a:t>Есүс бидний шүтэн бишрэх ёстой.</a:t>
            </a:r>
            <a:r xmlns:a="http://schemas.openxmlformats.org/drawingml/2006/main">
              <a:rPr altLang="en-US" lang="mn" sz="3600">
                <a:solidFill>
                  <a:schemeClr val="tx1">
                    <a:lumMod val="65000"/>
                    <a:lumOff val="35000"/>
                  </a:schemeClr>
                </a:solidFill>
              </a:rPr>
              <a:t> </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255029"/>
            <a:ext cx="4053592" cy="695566"/>
          </a:xfrm>
          <a:prstGeom prst="rect">
            <a:avLst/>
          </a:prstGeom>
          <a:noFill/>
        </p:spPr>
        <p:txBody>
          <a:bodyPr wrap="square">
            <a:spAutoFit/>
          </a:bodyPr>
          <a:lstStyle/>
          <a:p>
            <a:pPr xmlns:a="http://schemas.openxmlformats.org/drawingml/2006/main" algn="ctr">
              <a:defRPr/>
            </a:pPr>
            <a:r xmlns:a="http://schemas.openxmlformats.org/drawingml/2006/main">
              <a:rPr altLang="ko-KR" lang="mn" sz="4000">
                <a:solidFill>
                  <a:srgbClr val="ff0000"/>
                </a:solidFill>
              </a:rPr>
              <a:t>Өнөөдрийн</a:t>
            </a:r>
            <a:r xmlns:a="http://schemas.openxmlformats.org/drawingml/2006/main">
              <a:rPr altLang="en-US" lang="mn" sz="4000">
                <a:solidFill>
                  <a:srgbClr val="ff0000"/>
                </a:solidFill>
              </a:rPr>
              <a:t> </a:t>
            </a:r>
            <a:r xmlns:a="http://schemas.openxmlformats.org/drawingml/2006/main">
              <a:rPr altLang="ko-KR" lang="mn" sz="4000">
                <a:solidFill>
                  <a:srgbClr val="ff0000"/>
                </a:solidFill>
              </a:rPr>
              <a:t>Асуулт</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25885" y="9938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98860" y="129287"/>
            <a:ext cx="983695" cy="648072"/>
          </a:xfrm>
          <a:prstGeom prst="rect">
            <a:avLst/>
          </a:prstGeom>
          <a:noFill/>
        </p:spPr>
      </p:pic>
      <p:sp>
        <p:nvSpPr>
          <p:cNvPr id="23" name="TextBox 22"/>
          <p:cNvSpPr txBox="1"/>
          <p:nvPr/>
        </p:nvSpPr>
        <p:spPr>
          <a:xfrm>
            <a:off x="323528" y="1340768"/>
            <a:ext cx="8424936" cy="1181452"/>
          </a:xfrm>
          <a:prstGeom prst="rect">
            <a:avLst/>
          </a:prstGeom>
          <a:noFill/>
        </p:spPr>
        <p:txBody>
          <a:bodyPr wrap="square">
            <a:spAutoFit/>
          </a:bodyPr>
          <a:lstStyle/>
          <a:p>
            <a:pPr xmlns:a="http://schemas.openxmlformats.org/drawingml/2006/main" lvl="0">
              <a:defRPr/>
            </a:pPr>
            <a:r xmlns:a="http://schemas.openxmlformats.org/drawingml/2006/main">
              <a:rPr altLang="ko-KR" lang="mn" sz="3600">
                <a:solidFill>
                  <a:schemeClr val="tx1">
                    <a:lumMod val="65000"/>
                    <a:lumOff val="35000"/>
                  </a:schemeClr>
                </a:solidFill>
              </a:rPr>
              <a:t>Есүс алийг нь төрсөн өдрийн бэлэг болгон аваагүй вэ?</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mn" sz="2800">
                <a:solidFill>
                  <a:schemeClr val="tx1">
                    <a:lumMod val="65000"/>
                    <a:lumOff val="35000"/>
                  </a:schemeClr>
                </a:solidFill>
              </a:rPr>
              <a:t>① </a:t>
            </a:r>
            <a:r xmlns:a="http://schemas.openxmlformats.org/drawingml/2006/main">
              <a:rPr altLang="ko-KR" lang="mn" sz="2800">
                <a:solidFill>
                  <a:schemeClr val="tx1">
                    <a:lumMod val="65000"/>
                    <a:lumOff val="35000"/>
                  </a:schemeClr>
                </a:solidFill>
              </a:rPr>
              <a:t>алт</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mn" sz="2800">
                <a:solidFill>
                  <a:schemeClr val="tx1">
                    <a:lumMod val="65000"/>
                    <a:lumOff val="35000"/>
                  </a:schemeClr>
                </a:solidFill>
              </a:rPr>
              <a:t>② </a:t>
            </a:r>
            <a:r xmlns:a="http://schemas.openxmlformats.org/drawingml/2006/main">
              <a:rPr altLang="ko-KR" lang="mn" sz="2800">
                <a:solidFill>
                  <a:schemeClr val="tx1">
                    <a:lumMod val="65000"/>
                    <a:lumOff val="35000"/>
                  </a:schemeClr>
                </a:solidFill>
              </a:rPr>
              <a:t>хүж</a:t>
            </a:r>
            <a:r xmlns:a="http://schemas.openxmlformats.org/drawingml/2006/main">
              <a:rPr altLang="en-US" lang="mn" sz="2800">
                <a:solidFill>
                  <a:schemeClr val="tx1">
                    <a:lumMod val="65000"/>
                    <a:lumOff val="35000"/>
                  </a:schemeClr>
                </a:solidFill>
              </a:rPr>
              <a:t>  </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n" sz="2800">
                <a:solidFill>
                  <a:schemeClr val="tx1">
                    <a:lumMod val="65000"/>
                    <a:lumOff val="35000"/>
                  </a:schemeClr>
                </a:solidFill>
              </a:rPr>
              <a:t>③ </a:t>
            </a:r>
            <a:r xmlns:a="http://schemas.openxmlformats.org/drawingml/2006/main">
              <a:rPr altLang="ko-KR" lang="mn" sz="2800">
                <a:solidFill>
                  <a:schemeClr val="tx1">
                    <a:lumMod val="65000"/>
                    <a:lumOff val="35000"/>
                  </a:schemeClr>
                </a:solidFill>
              </a:rPr>
              <a:t>мирра</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n" sz="2800">
                <a:solidFill>
                  <a:schemeClr val="tx1">
                    <a:lumMod val="65000"/>
                    <a:lumOff val="35000"/>
                  </a:schemeClr>
                </a:solidFill>
              </a:rPr>
              <a:t>④ </a:t>
            </a:r>
            <a:r xmlns:a="http://schemas.openxmlformats.org/drawingml/2006/main">
              <a:rPr altLang="ko-KR" lang="mn" sz="2800">
                <a:solidFill>
                  <a:schemeClr val="tx1">
                    <a:lumMod val="65000"/>
                    <a:lumOff val="35000"/>
                  </a:schemeClr>
                </a:solidFill>
              </a:rPr>
              <a:t>компьютер</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n" sz="2800">
                <a:solidFill>
                  <a:srgbClr val="ff0000"/>
                </a:solidFill>
              </a:rPr>
              <a:t>④ </a:t>
            </a:r>
            <a:r xmlns:a="http://schemas.openxmlformats.org/drawingml/2006/main">
              <a:rPr altLang="ko-KR" lang="mn" sz="2800">
                <a:solidFill>
                  <a:srgbClr val="ff0000"/>
                </a:solidFill>
              </a:rPr>
              <a:t>компьютер</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3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n" sz="4000">
                <a:solidFill>
                  <a:srgbClr val="ff0000"/>
                </a:solidFill>
              </a:rPr>
              <a:t>Өнөөдрийн</a:t>
            </a:r>
            <a:r xmlns:a="http://schemas.openxmlformats.org/drawingml/2006/main">
              <a:rPr altLang="en-US" lang="mn" sz="4000">
                <a:solidFill>
                  <a:srgbClr val="ff0000"/>
                </a:solidFill>
              </a:rPr>
              <a:t> </a:t>
            </a:r>
            <a:r xmlns:a="http://schemas.openxmlformats.org/drawingml/2006/main">
              <a:rPr altLang="ko-KR" lang="mn" sz="4000">
                <a:solidFill>
                  <a:srgbClr val="ff0000"/>
                </a:solidFill>
              </a:rPr>
              <a:t>Үг</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1126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49777"/>
            <a:ext cx="983695" cy="648072"/>
          </a:xfrm>
          <a:prstGeom prst="rect">
            <a:avLst/>
          </a:prstGeom>
          <a:noFill/>
        </p:spPr>
      </p:pic>
      <p:sp>
        <p:nvSpPr>
          <p:cNvPr id="23" name="TextBox 22"/>
          <p:cNvSpPr txBox="1"/>
          <p:nvPr/>
        </p:nvSpPr>
        <p:spPr>
          <a:xfrm>
            <a:off x="467544" y="1556792"/>
            <a:ext cx="8208912" cy="3384778"/>
          </a:xfrm>
          <a:prstGeom prst="rect">
            <a:avLst/>
          </a:prstGeom>
          <a:noFill/>
        </p:spPr>
        <p:txBody>
          <a:bodyPr wrap="square">
            <a:spAutoFit/>
          </a:bodyPr>
          <a:lstStyle/>
          <a:p>
            <a:pPr xmlns:a="http://schemas.openxmlformats.org/drawingml/2006/main" lvl="0">
              <a:defRPr/>
            </a:pPr>
            <a:r xmlns:a="http://schemas.openxmlformats.org/drawingml/2006/main">
              <a:rPr altLang="ko-KR" lang="mn" sz="3600">
                <a:solidFill>
                  <a:schemeClr val="tx1">
                    <a:lumMod val="65000"/>
                    <a:lumOff val="35000"/>
                  </a:schemeClr>
                </a:solidFill>
              </a:rPr>
              <a:t>Тэд гэрт ирээд, хүүхдийг эх Мариатай нь хараад, мөргөж, мөргөв. Тэгээд тэд эрдэнэсээ нээж, түүнд алт, хүж, миррийн бэлгүүдийг өргөв.</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745514" y="5600325"/>
            <a:ext cx="3850653" cy="512820"/>
          </a:xfrm>
          <a:prstGeom prst="rect">
            <a:avLst/>
          </a:prstGeom>
          <a:noFill/>
        </p:spPr>
        <p:txBody>
          <a:bodyPr wrap="square">
            <a:spAutoFit/>
          </a:bodyPr>
          <a:lstStyle/>
          <a:p>
            <a:pPr xmlns:a="http://schemas.openxmlformats.org/drawingml/2006/main" algn="r">
              <a:defRPr/>
            </a:pPr>
            <a:r xmlns:a="http://schemas.openxmlformats.org/drawingml/2006/main">
              <a:rPr altLang="ko-KR" lang="mn" sz="2800">
                <a:solidFill>
                  <a:schemeClr val="tx1">
                    <a:lumMod val="65000"/>
                    <a:lumOff val="35000"/>
                  </a:schemeClr>
                </a:solidFill>
              </a:rPr>
              <a:t>Матай 2:11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mn" altLang="ko-KR" b="1">
                <a:solidFill>
                  <a:schemeClr val="tx1">
                    <a:lumMod val="50000"/>
                    <a:lumOff val="50000"/>
                  </a:schemeClr>
                </a:solidFill>
              </a:rPr>
              <a:t>Үгүй</a:t>
            </a:r>
            <a:r xmlns:a="http://schemas.openxmlformats.org/drawingml/2006/main">
              <a:rPr lang="mn" altLang="en-US" b="1">
                <a:solidFill>
                  <a:schemeClr val="tx1">
                    <a:lumMod val="50000"/>
                    <a:lumOff val="50000"/>
                  </a:schemeClr>
                </a:solidFill>
              </a:rPr>
              <a:t> </a:t>
            </a:r>
            <a:r xmlns:a="http://schemas.openxmlformats.org/drawingml/2006/main">
              <a:rPr lang="mn" altLang="ko-KR" b="1">
                <a:solidFill>
                  <a:schemeClr val="tx1">
                    <a:lumMod val="50000"/>
                    <a:lumOff val="50000"/>
                  </a:schemeClr>
                </a:solidFill>
              </a:rPr>
              <a:t>48 Бурханы үг</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278488" y="1837077"/>
            <a:ext cx="3931114" cy="2094842"/>
          </a:xfrm>
          <a:prstGeom prst="rect">
            <a:avLst/>
          </a:prstGeom>
          <a:noFill/>
        </p:spPr>
        <p:txBody>
          <a:bodyPr wrap="square">
            <a:spAutoFit/>
          </a:bodyPr>
          <a:lstStyle/>
          <a:p>
            <a:pPr xmlns:a="http://schemas.openxmlformats.org/drawingml/2006/main" algn="ctr">
              <a:defRPr/>
            </a:pPr>
            <a:r xmlns:a="http://schemas.openxmlformats.org/drawingml/2006/main">
              <a:rPr lang="mn" altLang="ko-KR" sz="4400"/>
              <a:t>Хүүхэд Есүс Египет рүү зугтав</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995937" y="1916832"/>
            <a:ext cx="5148064" cy="39604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155319"/>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mn" sz="4000">
                <a:solidFill>
                  <a:srgbClr val="ff0000"/>
                </a:solidFill>
              </a:rPr>
              <a:t>Өнөөдрийн үг</a:t>
            </a:r>
            <a:endParaRPr xmlns:a="http://schemas.openxmlformats.org/drawingml/2006/main" altLang="ko-KR" lang="en-US"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9177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67418"/>
            <a:ext cx="983695" cy="648072"/>
          </a:xfrm>
          <a:prstGeom prst="rect">
            <a:avLst/>
          </a:prstGeom>
          <a:noFill/>
        </p:spPr>
      </p:pic>
      <p:sp>
        <p:nvSpPr>
          <p:cNvPr id="23" name="TextBox 22"/>
          <p:cNvSpPr txBox="1"/>
          <p:nvPr/>
        </p:nvSpPr>
        <p:spPr>
          <a:xfrm>
            <a:off x="467544" y="1292060"/>
            <a:ext cx="8208912" cy="3937140"/>
          </a:xfrm>
          <a:prstGeom prst="rect">
            <a:avLst/>
          </a:prstGeom>
          <a:noFill/>
        </p:spPr>
        <p:txBody>
          <a:bodyPr wrap="square">
            <a:spAutoFit/>
          </a:bodyPr>
          <a:lstStyle/>
          <a:p>
            <a:pPr xmlns:a="http://schemas.openxmlformats.org/drawingml/2006/main" lvl="0">
              <a:defRPr/>
            </a:pPr>
            <a:r xmlns:a="http://schemas.openxmlformats.org/drawingml/2006/main">
              <a:rPr altLang="ko-KR" lang="mn" sz="3600">
                <a:solidFill>
                  <a:schemeClr val="tx1">
                    <a:lumMod val="65000"/>
                    <a:lumOff val="35000"/>
                  </a:schemeClr>
                </a:solidFill>
              </a:rPr>
              <a:t>Тэднийг явсны дараа Их Эзэний тэнгэр элч Иосефыг зүүдэндээ үзэв. "Бос" гэж тэр хэлэв, "хүүхдийг болон түүний эхийг аваад Египет рүү зугт. Би чамд хэлэх хүртэл тэнд байгаарай, учир нь Херод түүнийг алахаар хүүхдийг хайх болно" гэв.</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822547" y="542751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mn" sz="2800">
                <a:solidFill>
                  <a:schemeClr val="tx1">
                    <a:lumMod val="65000"/>
                    <a:lumOff val="35000"/>
                  </a:schemeClr>
                </a:solidFill>
              </a:rPr>
              <a:t>Матай 2:13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pPr>
            <a:r xmlns:a="http://schemas.openxmlformats.org/drawingml/2006/main">
              <a:rPr lang="mn" altLang="ko-KR" sz="2800">
                <a:solidFill>
                  <a:schemeClr val="tx1">
                    <a:lumMod val="65000"/>
                    <a:lumOff val="35000"/>
                  </a:schemeClr>
                </a:solidFill>
              </a:rPr>
              <a:t>Израилийн хаан Херод Есүсийн төрсөн тухай мэдээг ид шидтэнгүүдээр дамжуулан сонсоод Есүсийг алахаар төлөвлөжээ.</a:t>
            </a:r>
            <a:r xmlns:a="http://schemas.openxmlformats.org/drawingml/2006/main">
              <a:rPr lang="mn"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5" name="그림 4"/>
          <p:cNvPicPr>
            <a:picLocks noChangeAspect="1"/>
          </p:cNvPicPr>
          <p:nvPr/>
        </p:nvPicPr>
        <p:blipFill rotWithShape="1">
          <a:blip r:embed="rId2"/>
          <a:stretch>
            <a:fillRect/>
          </a:stretch>
        </p:blipFill>
        <p:spPr>
          <a:xfrm>
            <a:off x="0" y="0"/>
            <a:ext cx="9144000" cy="59062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29496" y="5473005"/>
            <a:ext cx="9054634" cy="1373565"/>
          </a:xfrm>
          <a:prstGeom prst="rect">
            <a:avLst/>
          </a:prstGeom>
          <a:noFill/>
        </p:spPr>
        <p:txBody>
          <a:bodyPr wrap="square">
            <a:spAutoFit/>
          </a:bodyPr>
          <a:lstStyle/>
          <a:p>
            <a:pPr xmlns:a="http://schemas.openxmlformats.org/drawingml/2006/main" lvl="0">
              <a:defRPr/>
            </a:pPr>
            <a:r xmlns:a="http://schemas.openxmlformats.org/drawingml/2006/main">
              <a:rPr lang="mn" altLang="ko-KR" sz="2800">
                <a:solidFill>
                  <a:schemeClr val="tx1">
                    <a:lumMod val="65000"/>
                    <a:lumOff val="35000"/>
                  </a:schemeClr>
                </a:solidFill>
              </a:rPr>
              <a:t>Гэсэн хэдий ч Херодын бүх хуйвалдааныг мэддэг Бурхан зүүдэндээ ид шидийг Херодоос холдох ёстой гэж хэлэв.</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1849"/>
            <a:ext cx="9144000" cy="524104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9070726" cy="940722"/>
          </a:xfrm>
          <a:prstGeom prst="rect">
            <a:avLst/>
          </a:prstGeom>
          <a:noFill/>
        </p:spPr>
        <p:txBody>
          <a:bodyPr wrap="square">
            <a:spAutoFit/>
          </a:bodyPr>
          <a:lstStyle/>
          <a:p>
            <a:pPr xmlns:a="http://schemas.openxmlformats.org/drawingml/2006/main" lvl="0">
              <a:defRPr/>
            </a:pPr>
            <a:r xmlns:a="http://schemas.openxmlformats.org/drawingml/2006/main">
              <a:rPr lang="mn" altLang="ko-KR" sz="2800">
                <a:solidFill>
                  <a:schemeClr val="tx1">
                    <a:lumMod val="65000"/>
                    <a:lumOff val="35000"/>
                  </a:schemeClr>
                </a:solidFill>
              </a:rPr>
              <a:t>Түүнчлэн Мариагийн нөхөр Иосеф нэгэн тэнгэр элчийг зүүдэндээ: «Египет рүү зугт. Херод Есүсийг алах гэж байна."</a:t>
            </a:r>
            <a:endParaRPr xmlns:a="http://schemas.openxmlformats.org/drawingml/2006/main" lang="en-US" altLang="ko-KR"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73274" y="5877272"/>
            <a:ext cx="8963222" cy="940722"/>
          </a:xfrm>
          <a:prstGeom prst="rect">
            <a:avLst/>
          </a:prstGeom>
          <a:noFill/>
        </p:spPr>
        <p:txBody>
          <a:bodyPr wrap="square">
            <a:spAutoFit/>
          </a:bodyPr>
          <a:lstStyle/>
          <a:p>
            <a:pPr xmlns:a="http://schemas.openxmlformats.org/drawingml/2006/main" lvl="0">
              <a:defRPr/>
            </a:pPr>
            <a:r xmlns:a="http://schemas.openxmlformats.org/drawingml/2006/main">
              <a:rPr altLang="ko-KR" lang="mn" sz="2800">
                <a:solidFill>
                  <a:schemeClr val="tx1">
                    <a:lumMod val="65000"/>
                    <a:lumOff val="35000"/>
                  </a:schemeClr>
                </a:solidFill>
              </a:rPr>
              <a:t>Үүнийг сонсоод Иосеф Мариа болон нялх Есүсийг дагуулан Херодоос Египет рүү зугтав.</a:t>
            </a:r>
            <a:endParaRPr xmlns:a="http://schemas.openxmlformats.org/drawingml/2006/main" altLang="en-US" lang="ko-KR" sz="2800">
              <a:solidFill>
                <a:schemeClr val="tx1">
                  <a:lumMod val="65000"/>
                  <a:lumOff val="35000"/>
                </a:schemeClr>
              </a:solidFill>
            </a:endParaRPr>
          </a:p>
        </p:txBody>
      </p:sp>
      <p:pic>
        <p:nvPicPr>
          <p:cNvPr id="2" name="그림 1"/>
          <p:cNvPicPr>
            <a:picLocks noChangeAspect="1"/>
          </p:cNvPicPr>
          <p:nvPr/>
        </p:nvPicPr>
        <p:blipFill rotWithShape="1">
          <a:blip r:embed="rId2"/>
          <a:srcRect b="55"/>
          <a:stretch>
            <a:fillRect/>
          </a:stretch>
        </p:blipFill>
        <p:spPr>
          <a:xfrm>
            <a:off x="0" y="0"/>
            <a:ext cx="9144000" cy="58575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rtlCol="0" wrap="square">
            <a:spAutoFit/>
          </a:bodyPr>
          <a:lstStyle/>
          <a:p>
            <a:r xmlns:a="http://schemas.openxmlformats.org/drawingml/2006/main">
              <a:rPr altLang="ko-KR" dirty="0" lang="mn" sz="2800">
                <a:solidFill>
                  <a:schemeClr val="tx1">
                    <a:lumMod val="65000"/>
                    <a:lumOff val="35000"/>
                  </a:schemeClr>
                </a:solidFill>
              </a:rPr>
              <a:t>Нэгэн өдөр сахиусан тэнгэр Мариад үзэгдэв. “Сайн байцгаана уу, эрхэм хүндлэгдсэн хүмүүс ээ! Их Эзэн чамтай хамт байна."</a:t>
            </a:r>
            <a:endParaRPr xmlns:a="http://schemas.openxmlformats.org/drawingml/2006/main" altLang="en-US" dirty="0" lang="ko-KR" sz="2800">
              <a:solidFill>
                <a:schemeClr val="tx1">
                  <a:lumMod val="65000"/>
                  <a:lumOff val="35000"/>
                </a:schemeClr>
              </a:solidFill>
            </a:endParaRPr>
          </a:p>
        </p:txBody>
      </p:sp>
      <p:pic>
        <p:nvPicPr>
          <p:cNvPr descr="http://www.lifebook.co.kr/final/infoimg/birth_1.jpg" id="1026" name="Picture 2"/>
          <p:cNvPicPr>
            <a:picLocks noChangeArrowheads="1" noChangeAspect="1"/>
          </p:cNvPicPr>
          <p:nvPr/>
        </p:nvPicPr>
        <p:blipFill rotWithShape="1">
          <a:blip r:embed="rId2">
            <a:extLst>
              <a:ext uri="{28A0092B-C50C-407E-A947-70E740481C1C}">
                <a14:useLocalDpi xmlns:a14="http://schemas.microsoft.com/office/drawing/2010/main" val="0"/>
              </a:ext>
            </a:extLst>
          </a:blip>
          <a:srcRect b="146"/>
          <a:stretch/>
        </p:blipFill>
        <p:spPr bwMode="auto">
          <a:xfrm flipH="1">
            <a:off x="0" y="-1"/>
            <a:ext cx="9127908" cy="58772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6147376"/>
      </p:ext>
    </p:extLst>
  </p:cSld>
  <p:clrMapOvr>
    <a:masterClrMapping/>
  </p:clrMapOvr>
</p:sld>
</file>

<file path=ppt/slides/slide4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115927"/>
            <a:ext cx="8963222" cy="1787793"/>
          </a:xfrm>
          <a:prstGeom prst="rect">
            <a:avLst/>
          </a:prstGeom>
          <a:noFill/>
        </p:spPr>
        <p:txBody>
          <a:bodyPr wrap="square">
            <a:spAutoFit/>
          </a:bodyPr>
          <a:lstStyle/>
          <a:p>
            <a:pPr xmlns:a="http://schemas.openxmlformats.org/drawingml/2006/main" lvl="0">
              <a:defRPr/>
            </a:pPr>
            <a:r xmlns:a="http://schemas.openxmlformats.org/drawingml/2006/main">
              <a:rPr lang="mn" altLang="ko-KR" sz="2800">
                <a:solidFill>
                  <a:schemeClr val="tx1">
                    <a:lumMod val="65000"/>
                    <a:lumOff val="35000"/>
                  </a:schemeClr>
                </a:solidFill>
              </a:rPr>
              <a:t>Энэ хооронд ид шидтэнгүүдэд хууртагдсанаа мэдсэн Херод Бетлехемийн бүх нялх хүүхдүүдийг алахыг аймшигт тушаал өгчээ. Есүс Херодыг нас барах хүртэл Египетэд байх ёстой байв.</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6871"/>
            <a:ext cx="9144000" cy="507831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n" sz="4000">
                <a:solidFill>
                  <a:srgbClr val="ff0000"/>
                </a:solidFill>
              </a:rPr>
              <a:t>Өнөөдрийн хичээл</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1297" y="1126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112603"/>
            <a:ext cx="983695" cy="648072"/>
          </a:xfrm>
          <a:prstGeom prst="rect">
            <a:avLst/>
          </a:prstGeom>
          <a:noFill/>
        </p:spPr>
      </p:pic>
      <p:sp>
        <p:nvSpPr>
          <p:cNvPr id="17" name="TextBox 16"/>
          <p:cNvSpPr txBox="1"/>
          <p:nvPr/>
        </p:nvSpPr>
        <p:spPr>
          <a:xfrm>
            <a:off x="467544" y="1268760"/>
            <a:ext cx="8208912" cy="3996659"/>
          </a:xfrm>
          <a:prstGeom prst="rect">
            <a:avLst/>
          </a:prstGeom>
          <a:noFill/>
        </p:spPr>
        <p:txBody>
          <a:bodyPr wrap="square">
            <a:spAutoFit/>
          </a:bodyPr>
          <a:lstStyle/>
          <a:p>
            <a:pPr xmlns:a="http://schemas.openxmlformats.org/drawingml/2006/main" algn="ctr">
              <a:defRPr/>
            </a:pPr>
            <a:r xmlns:a="http://schemas.openxmlformats.org/drawingml/2006/main">
              <a:rPr altLang="ko-KR" lang="mn" sz="3200">
                <a:solidFill>
                  <a:schemeClr val="tx1">
                    <a:lumMod val="65000"/>
                    <a:lumOff val="35000"/>
                  </a:schemeClr>
                </a:solidFill>
              </a:rPr>
              <a:t>Хоньчид болон ид шидтэнгүүд Есүсийг хэн болохыг таньжээ.</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n" sz="3200">
                <a:solidFill>
                  <a:schemeClr val="tx1">
                    <a:lumMod val="65000"/>
                    <a:lumOff val="35000"/>
                  </a:schemeClr>
                </a:solidFill>
              </a:rPr>
              <a:t>Гэвч Херод хаан Есүсийг таньсангүй. Түүгээр ч барахгүй, шунахайнаасаа болж тэрээр Есүсийг алахыг оролдохын тулд харгис хэрцгий нүгэл үйлдсэн.</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n" sz="3200">
                <a:solidFill>
                  <a:schemeClr val="tx1">
                    <a:lumMod val="65000"/>
                    <a:lumOff val="35000"/>
                  </a:schemeClr>
                </a:solidFill>
              </a:rPr>
              <a:t>Дэлхий дээр Есүсийн тухай сонсохоос татгалздаг олон хүмүүс байдаг.</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n" sz="3200">
                <a:solidFill>
                  <a:schemeClr val="tx1">
                    <a:lumMod val="65000"/>
                    <a:lumOff val="35000"/>
                  </a:schemeClr>
                </a:solidFill>
              </a:rPr>
              <a:t>Энэ бол маш ноцтой нүгэл юм.</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574" y="218470"/>
            <a:ext cx="4053592" cy="570200"/>
          </a:xfrm>
          <a:prstGeom prst="rect">
            <a:avLst/>
          </a:prstGeom>
          <a:noFill/>
        </p:spPr>
        <p:txBody>
          <a:bodyPr wrap="square">
            <a:spAutoFit/>
          </a:bodyPr>
          <a:lstStyle/>
          <a:p>
            <a:pPr xmlns:a="http://schemas.openxmlformats.org/drawingml/2006/main" algn="ctr">
              <a:defRPr/>
            </a:pPr>
            <a:r xmlns:a="http://schemas.openxmlformats.org/drawingml/2006/main">
              <a:rPr altLang="ko-KR" lang="mn" sz="3200"/>
              <a:t>Есүс гэж хэн бэ?</a:t>
            </a:r>
            <a:r xmlns:a="http://schemas.openxmlformats.org/drawingml/2006/main">
              <a:rPr altLang="en-US" lang="mn"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mn" sz="3600">
                <a:solidFill>
                  <a:srgbClr val="0070c0"/>
                </a:solidFill>
              </a:rPr>
              <a:t>Есүс..</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mn" sz="3600">
                <a:solidFill>
                  <a:schemeClr val="tx1">
                    <a:lumMod val="65000"/>
                    <a:lumOff val="35000"/>
                  </a:schemeClr>
                </a:solidFill>
              </a:rPr>
              <a:t>Есүс бол хүний хүчээр зогсоож зүрхлэхгүй хүн юм.</a:t>
            </a:r>
            <a:r xmlns:a="http://schemas.openxmlformats.org/drawingml/2006/main">
              <a:rPr altLang="en-US" lang="mn" sz="3600">
                <a:solidFill>
                  <a:schemeClr val="tx1">
                    <a:lumMod val="65000"/>
                    <a:lumOff val="35000"/>
                  </a:schemeClr>
                </a:solidFill>
              </a:rPr>
              <a:t> </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mn" sz="4000">
                <a:solidFill>
                  <a:srgbClr val="ff0000"/>
                </a:solidFill>
              </a:rPr>
              <a:t>Өнөөдрийн асуулт хариулт</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9233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12889"/>
            <a:ext cx="983695" cy="648072"/>
          </a:xfrm>
          <a:prstGeom prst="rect">
            <a:avLst/>
          </a:prstGeom>
          <a:noFill/>
        </p:spPr>
      </p:pic>
      <p:sp>
        <p:nvSpPr>
          <p:cNvPr id="23" name="TextBox 22"/>
          <p:cNvSpPr txBox="1"/>
          <p:nvPr/>
        </p:nvSpPr>
        <p:spPr>
          <a:xfrm>
            <a:off x="323528" y="1340768"/>
            <a:ext cx="8424936" cy="646331"/>
          </a:xfrm>
          <a:prstGeom prst="rect">
            <a:avLst/>
          </a:prstGeom>
          <a:noFill/>
        </p:spPr>
        <p:txBody>
          <a:bodyPr wrap="square">
            <a:spAutoFit/>
          </a:bodyPr>
          <a:lstStyle/>
          <a:p>
            <a:pPr xmlns:a="http://schemas.openxmlformats.org/drawingml/2006/main" lvl="0">
              <a:defRPr/>
            </a:pPr>
            <a:r xmlns:a="http://schemas.openxmlformats.org/drawingml/2006/main">
              <a:rPr altLang="ko-KR" lang="mn" sz="3600">
                <a:solidFill>
                  <a:schemeClr val="tx1">
                    <a:lumMod val="65000"/>
                    <a:lumOff val="35000"/>
                  </a:schemeClr>
                </a:solidFill>
              </a:rPr>
              <a:t>Есүс Херодоос хаана зугтсан бэ?</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mn" sz="2800">
                <a:solidFill>
                  <a:schemeClr val="tx1">
                    <a:lumMod val="65000"/>
                    <a:lumOff val="35000"/>
                  </a:schemeClr>
                </a:solidFill>
              </a:rPr>
              <a:t>① </a:t>
            </a:r>
            <a:r xmlns:a="http://schemas.openxmlformats.org/drawingml/2006/main">
              <a:rPr altLang="ko-KR" lang="mn" sz="2800">
                <a:solidFill>
                  <a:schemeClr val="tx1">
                    <a:lumMod val="65000"/>
                    <a:lumOff val="35000"/>
                  </a:schemeClr>
                </a:solidFill>
              </a:rPr>
              <a:t>Египет</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mn" sz="2800">
                <a:solidFill>
                  <a:schemeClr val="tx1">
                    <a:lumMod val="65000"/>
                    <a:lumOff val="35000"/>
                  </a:schemeClr>
                </a:solidFill>
              </a:rPr>
              <a:t>② </a:t>
            </a:r>
            <a:r xmlns:a="http://schemas.openxmlformats.org/drawingml/2006/main">
              <a:rPr altLang="ko-KR" lang="mn" sz="2800">
                <a:solidFill>
                  <a:schemeClr val="tx1">
                    <a:lumMod val="65000"/>
                    <a:lumOff val="35000"/>
                  </a:schemeClr>
                </a:solidFill>
              </a:rPr>
              <a:t>Америк</a:t>
            </a:r>
            <a:r xmlns:a="http://schemas.openxmlformats.org/drawingml/2006/main">
              <a:rPr altLang="en-US" lang="mn" sz="2800">
                <a:solidFill>
                  <a:schemeClr val="tx1">
                    <a:lumMod val="65000"/>
                    <a:lumOff val="35000"/>
                  </a:schemeClr>
                </a:solidFill>
              </a:rPr>
              <a:t> </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n" sz="2800">
                <a:solidFill>
                  <a:schemeClr val="tx1">
                    <a:lumMod val="65000"/>
                    <a:lumOff val="35000"/>
                  </a:schemeClr>
                </a:solidFill>
              </a:rPr>
              <a:t>③ </a:t>
            </a:r>
            <a:r xmlns:a="http://schemas.openxmlformats.org/drawingml/2006/main">
              <a:rPr altLang="ko-KR" lang="mn" sz="2800">
                <a:solidFill>
                  <a:schemeClr val="tx1">
                    <a:lumMod val="65000"/>
                    <a:lumOff val="35000"/>
                  </a:schemeClr>
                </a:solidFill>
              </a:rPr>
              <a:t>Солонгос</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n" sz="2800">
                <a:solidFill>
                  <a:schemeClr val="tx1">
                    <a:lumMod val="65000"/>
                    <a:lumOff val="35000"/>
                  </a:schemeClr>
                </a:solidFill>
              </a:rPr>
              <a:t>④ </a:t>
            </a:r>
            <a:r xmlns:a="http://schemas.openxmlformats.org/drawingml/2006/main">
              <a:rPr altLang="ko-KR" lang="mn" sz="2800">
                <a:solidFill>
                  <a:schemeClr val="tx1">
                    <a:lumMod val="65000"/>
                    <a:lumOff val="35000"/>
                  </a:schemeClr>
                </a:solidFill>
              </a:rPr>
              <a:t>Израиль</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86119"/>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n" sz="2800">
                <a:solidFill>
                  <a:srgbClr val="ff0000"/>
                </a:solidFill>
              </a:rPr>
              <a:t>① </a:t>
            </a:r>
            <a:r xmlns:a="http://schemas.openxmlformats.org/drawingml/2006/main">
              <a:rPr altLang="ko-KR" lang="mn" sz="2800">
                <a:solidFill>
                  <a:srgbClr val="ff0000"/>
                </a:solidFill>
              </a:rPr>
              <a:t>Египет</a:t>
            </a:r>
            <a:endParaRPr xmlns:a="http://schemas.openxmlformats.org/drawingml/2006/main" altLang="ko-KR" 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4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155319"/>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mn" sz="4000">
                <a:solidFill>
                  <a:srgbClr val="ff0000"/>
                </a:solidFill>
              </a:rPr>
              <a:t>Өнөөдрийн үг</a:t>
            </a:r>
            <a:endParaRPr xmlns:a="http://schemas.openxmlformats.org/drawingml/2006/main" altLang="ko-KR" lang="en-US"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9177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67418"/>
            <a:ext cx="983695" cy="648072"/>
          </a:xfrm>
          <a:prstGeom prst="rect">
            <a:avLst/>
          </a:prstGeom>
          <a:noFill/>
        </p:spPr>
      </p:pic>
      <p:sp>
        <p:nvSpPr>
          <p:cNvPr id="23" name="TextBox 22"/>
          <p:cNvSpPr txBox="1"/>
          <p:nvPr/>
        </p:nvSpPr>
        <p:spPr>
          <a:xfrm>
            <a:off x="467543" y="1268760"/>
            <a:ext cx="8208912" cy="3939510"/>
          </a:xfrm>
          <a:prstGeom prst="rect">
            <a:avLst/>
          </a:prstGeom>
          <a:noFill/>
        </p:spPr>
        <p:txBody>
          <a:bodyPr wrap="square">
            <a:spAutoFit/>
          </a:bodyPr>
          <a:lstStyle/>
          <a:p>
            <a:pPr xmlns:a="http://schemas.openxmlformats.org/drawingml/2006/main" lvl="0">
              <a:defRPr/>
            </a:pPr>
            <a:r xmlns:a="http://schemas.openxmlformats.org/drawingml/2006/main">
              <a:rPr altLang="ko-KR" lang="mn" sz="3600">
                <a:solidFill>
                  <a:schemeClr val="tx1">
                    <a:lumMod val="65000"/>
                    <a:lumOff val="35000"/>
                  </a:schemeClr>
                </a:solidFill>
              </a:rPr>
              <a:t>Тэднийг явсны дараа Их Эзэний тэнгэр элч Иосефыг зүүдэндээ үзэв. "Бос" гэж тэр хэлэв, "хүүхдийг болон түүний эхийг аваад Египет рүү зугт. Би чамд хэлэх хүртэл тэнд байгаарай, учир нь Херод түүнийг алахаар хүүхдийг хайх болно" гэв.</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822547" y="542751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mn" sz="2800">
                <a:solidFill>
                  <a:schemeClr val="tx1">
                    <a:lumMod val="65000"/>
                    <a:lumOff val="35000"/>
                  </a:schemeClr>
                </a:solidFill>
              </a:rPr>
              <a:t>Матай 2:13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mn" altLang="ko-KR" b="1">
                <a:solidFill>
                  <a:schemeClr val="tx1">
                    <a:lumMod val="50000"/>
                    <a:lumOff val="50000"/>
                  </a:schemeClr>
                </a:solidFill>
              </a:rPr>
              <a:t>№ 49 Бурханы үг</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916832"/>
            <a:ext cx="3931114" cy="1434063"/>
          </a:xfrm>
          <a:prstGeom prst="rect">
            <a:avLst/>
          </a:prstGeom>
          <a:noFill/>
        </p:spPr>
        <p:txBody>
          <a:bodyPr wrap="square">
            <a:spAutoFit/>
          </a:bodyPr>
          <a:lstStyle/>
          <a:p>
            <a:pPr xmlns:a="http://schemas.openxmlformats.org/drawingml/2006/main" algn="ctr">
              <a:defRPr/>
            </a:pPr>
            <a:r xmlns:a="http://schemas.openxmlformats.org/drawingml/2006/main">
              <a:rPr lang="mn" altLang="ko-KR" sz="4400"/>
              <a:t>Ариун сүм дэх Есүс хөвгүүн</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4110626" y="1988840"/>
            <a:ext cx="5033374" cy="38164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n" sz="4000">
                <a:solidFill>
                  <a:srgbClr val="ff0000"/>
                </a:solidFill>
              </a:rPr>
              <a:t>Өнөөдрийн үг</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3439" y="3918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82696"/>
            <a:ext cx="983695" cy="648072"/>
          </a:xfrm>
          <a:prstGeom prst="rect">
            <a:avLst/>
          </a:prstGeom>
          <a:noFill/>
        </p:spPr>
      </p:pic>
      <p:sp>
        <p:nvSpPr>
          <p:cNvPr id="23" name="TextBox 22"/>
          <p:cNvSpPr txBox="1"/>
          <p:nvPr/>
        </p:nvSpPr>
        <p:spPr>
          <a:xfrm>
            <a:off x="539552" y="1718806"/>
            <a:ext cx="8208912" cy="1736864"/>
          </a:xfrm>
          <a:prstGeom prst="rect">
            <a:avLst/>
          </a:prstGeom>
          <a:noFill/>
        </p:spPr>
        <p:txBody>
          <a:bodyPr wrap="square">
            <a:spAutoFit/>
          </a:bodyPr>
          <a:lstStyle/>
          <a:p>
            <a:pPr xmlns:a="http://schemas.openxmlformats.org/drawingml/2006/main" lvl="0">
              <a:defRPr/>
            </a:pPr>
            <a:r xmlns:a="http://schemas.openxmlformats.org/drawingml/2006/main">
              <a:rPr altLang="ko-KR" lang="mn" sz="3600">
                <a:solidFill>
                  <a:schemeClr val="tx1">
                    <a:lumMod val="65000"/>
                    <a:lumOff val="35000"/>
                  </a:schemeClr>
                </a:solidFill>
              </a:rPr>
              <a:t>"Чи яагаад намайг хайж байсан юм бэ?" гэж тэр асуув. "Чи намайг аавынхаа гэрт байх ёстойг мэдээгүй юм уу?"</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mn" sz="2800">
                <a:solidFill>
                  <a:schemeClr val="tx1">
                    <a:lumMod val="65000"/>
                    <a:lumOff val="35000"/>
                  </a:schemeClr>
                </a:solidFill>
              </a:rPr>
              <a:t>Лук</a:t>
            </a:r>
            <a:r xmlns:a="http://schemas.openxmlformats.org/drawingml/2006/main">
              <a:rPr altLang="en-US" lang="mn" sz="2800">
                <a:solidFill>
                  <a:schemeClr val="tx1">
                    <a:lumMod val="65000"/>
                    <a:lumOff val="35000"/>
                  </a:schemeClr>
                </a:solidFill>
              </a:rPr>
              <a:t> </a:t>
            </a:r>
            <a:r xmlns:a="http://schemas.openxmlformats.org/drawingml/2006/main">
              <a:rPr altLang="ko-KR" lang="mn" sz="2800">
                <a:solidFill>
                  <a:schemeClr val="tx1">
                    <a:lumMod val="65000"/>
                    <a:lumOff val="35000"/>
                  </a:schemeClr>
                </a:solidFill>
              </a:rPr>
              <a:t>2:49</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pPr>
            <a:r xmlns:a="http://schemas.openxmlformats.org/drawingml/2006/main">
              <a:rPr lang="mn" altLang="ko-KR" sz="2800">
                <a:solidFill>
                  <a:schemeClr val="tx1">
                    <a:lumMod val="65000"/>
                    <a:lumOff val="35000"/>
                  </a:schemeClr>
                </a:solidFill>
              </a:rPr>
              <a:t>Дээгүүр Өнгөрөх баярын үеэр Есүс 12 настай байхдаа эцэг эхийнхээ хамт Иерусалим дахь ариун сүмд ирэв.</a:t>
            </a:r>
            <a:r xmlns:a="http://schemas.openxmlformats.org/drawingml/2006/main">
              <a:rPr lang="mn"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pPr>
            <a:r xmlns:a="http://schemas.openxmlformats.org/drawingml/2006/main">
              <a:rPr lang="mn" altLang="ko-KR" sz="2800">
                <a:solidFill>
                  <a:schemeClr val="tx1">
                    <a:lumMod val="65000"/>
                    <a:lumOff val="35000"/>
                  </a:schemeClr>
                </a:solidFill>
              </a:rPr>
              <a:t>Иосеф Мариа хоёр Иерусалим дахь ариун сүмээс гэртээ харих замдаа Есүсийг олж чадсангүй.</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7531"/>
            <a:ext cx="9127908" cy="576237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9070726" cy="940722"/>
          </a:xfrm>
          <a:prstGeom prst="rect">
            <a:avLst/>
          </a:prstGeom>
          <a:noFill/>
        </p:spPr>
        <p:txBody>
          <a:bodyPr wrap="square">
            <a:spAutoFit/>
          </a:bodyPr>
          <a:lstStyle/>
          <a:p>
            <a:pPr xmlns:a="http://schemas.openxmlformats.org/drawingml/2006/main" lvl="0">
              <a:defRPr/>
            </a:pPr>
            <a:r xmlns:a="http://schemas.openxmlformats.org/drawingml/2006/main">
              <a:rPr lang="mn" altLang="ko-KR" sz="2800">
                <a:solidFill>
                  <a:schemeClr val="tx1">
                    <a:lumMod val="65000"/>
                    <a:lumOff val="35000"/>
                  </a:schemeClr>
                </a:solidFill>
              </a:rPr>
              <a:t>Иосеф, Мариа хоёр Есүсийг олохоор Иерусалим дахь сүм рүү буцаж ирэв.</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9070726" cy="954107"/>
          </a:xfrm>
          <a:prstGeom prst="rect">
            <a:avLst/>
          </a:prstGeom>
          <a:noFill/>
        </p:spPr>
        <p:txBody>
          <a:bodyPr wrap="square" rtlCol="0">
            <a:spAutoFit/>
          </a:bodyPr>
          <a:lstStyle/>
          <a:p>
            <a:r xmlns:a="http://schemas.openxmlformats.org/drawingml/2006/main">
              <a:rPr lang="mn" altLang="ko-KR" sz="2800" dirty="0">
                <a:solidFill>
                  <a:schemeClr val="tx1">
                    <a:lumMod val="65000"/>
                    <a:lumOff val="35000"/>
                  </a:schemeClr>
                </a:solidFill>
              </a:rPr>
              <a:t>"Мариа, чи хүү төрүүлж, түүнд Есүс гэж нэр өгөх болно." Тэр энэ мэдээнээс айж байв.</a:t>
            </a:r>
            <a:endParaRPr xmlns:a="http://schemas.openxmlformats.org/drawingml/2006/main" lang="ko-KR" altLang="en-US" sz="2800" dirty="0">
              <a:solidFill>
                <a:schemeClr val="tx1">
                  <a:lumMod val="65000"/>
                  <a:lumOff val="35000"/>
                </a:schemeClr>
              </a:solidFill>
            </a:endParaRPr>
          </a:p>
        </p:txBody>
      </p:sp>
      <p:pic>
        <p:nvPicPr>
          <p:cNvPr id="2" name="그림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9144000" cy="5733255"/>
          </a:xfrm>
          <a:prstGeom prst="rect">
            <a:avLst/>
          </a:prstGeom>
        </p:spPr>
      </p:pic>
    </p:spTree>
    <p:extLst>
      <p:ext uri="{BB962C8B-B14F-4D97-AF65-F5344CB8AC3E}">
        <p14:creationId xmlns:p14="http://schemas.microsoft.com/office/powerpoint/2010/main" val="3030085485"/>
      </p:ext>
    </p:extLst>
  </p:cSld>
  <p:clrMapOvr>
    <a:masterClrMapping/>
  </p:clrMapOvr>
</p:sld>
</file>

<file path=ppt/slides/slide5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2984" y="4949016"/>
            <a:ext cx="8963222" cy="1792778"/>
          </a:xfrm>
          <a:prstGeom prst="rect">
            <a:avLst/>
          </a:prstGeom>
          <a:noFill/>
        </p:spPr>
        <p:txBody>
          <a:bodyPr wrap="square">
            <a:spAutoFit/>
          </a:bodyPr>
          <a:lstStyle/>
          <a:p>
            <a:pPr xmlns:a="http://schemas.openxmlformats.org/drawingml/2006/main" lvl="0">
              <a:defRPr/>
            </a:pPr>
            <a:r xmlns:a="http://schemas.openxmlformats.org/drawingml/2006/main">
              <a:rPr lang="mn" altLang="ko-KR" sz="2800">
                <a:solidFill>
                  <a:schemeClr val="tx1">
                    <a:lumMod val="65000"/>
                    <a:lumOff val="35000"/>
                  </a:schemeClr>
                </a:solidFill>
              </a:rPr>
              <a:t>"Чи намайг эцгийнхээ гэрт байгааг мэдээгүй гэж үү?" Есүс ариун сүмд Библийн багш нартай ярилцаж байхад тэд бүгд Есүсийн мэргэн ухааныг гайхшруулав.</a:t>
            </a:r>
            <a:r xmlns:a="http://schemas.openxmlformats.org/drawingml/2006/main">
              <a:rPr lang="mn"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494116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90389" y="5805264"/>
            <a:ext cx="8963222" cy="954107"/>
          </a:xfrm>
          <a:prstGeom prst="rect">
            <a:avLst/>
          </a:prstGeom>
          <a:noFill/>
        </p:spPr>
        <p:txBody>
          <a:bodyPr wrap="square">
            <a:spAutoFit/>
          </a:bodyPr>
          <a:lstStyle/>
          <a:p>
            <a:pPr xmlns:a="http://schemas.openxmlformats.org/drawingml/2006/main" lvl="0">
              <a:defRPr/>
            </a:pPr>
            <a:r xmlns:a="http://schemas.openxmlformats.org/drawingml/2006/main">
              <a:rPr altLang="ko-KR" lang="mn" sz="2800">
                <a:solidFill>
                  <a:schemeClr val="tx1">
                    <a:lumMod val="65000"/>
                    <a:lumOff val="35000"/>
                  </a:schemeClr>
                </a:solidFill>
              </a:rPr>
              <a:t>Тэр цагаас хойш хүү Есүс мэргэн ухаан, өндөр өсөлтийн хэрээр Бурханыг болон хүмүүсийг илүү хайрлах болсон.</a:t>
            </a:r>
            <a:endParaRPr xmlns:a="http://schemas.openxmlformats.org/drawingml/2006/main" altLang="en-US" lang="ko-KR" sz="2800">
              <a:solidFill>
                <a:schemeClr val="tx1">
                  <a:lumMod val="65000"/>
                  <a:lumOff val="35000"/>
                </a:schemeClr>
              </a:solidFill>
            </a:endParaRPr>
          </a:p>
        </p:txBody>
      </p:sp>
      <p:pic>
        <p:nvPicPr>
          <p:cNvPr id="3" name="그림 2"/>
          <p:cNvPicPr>
            <a:picLocks noChangeAspect="1"/>
          </p:cNvPicPr>
          <p:nvPr/>
        </p:nvPicPr>
        <p:blipFill rotWithShape="1">
          <a:blip r:embed="rId2"/>
          <a:srcRect b="88"/>
          <a:stretch>
            <a:fillRect/>
          </a:stretch>
        </p:blipFill>
        <p:spPr>
          <a:xfrm>
            <a:off x="-19886" y="-1"/>
            <a:ext cx="9163886" cy="580526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n" sz="4000">
                <a:solidFill>
                  <a:srgbClr val="ff0000"/>
                </a:solidFill>
              </a:rPr>
              <a:t>Өнөөдрийн хичээл</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17" name="TextBox 16"/>
          <p:cNvSpPr txBox="1"/>
          <p:nvPr/>
        </p:nvSpPr>
        <p:spPr>
          <a:xfrm>
            <a:off x="467544" y="1268760"/>
            <a:ext cx="8208912" cy="3996659"/>
          </a:xfrm>
          <a:prstGeom prst="rect">
            <a:avLst/>
          </a:prstGeom>
          <a:noFill/>
        </p:spPr>
        <p:txBody>
          <a:bodyPr wrap="square">
            <a:spAutoFit/>
          </a:bodyPr>
          <a:lstStyle/>
          <a:p>
            <a:pPr xmlns:a="http://schemas.openxmlformats.org/drawingml/2006/main" algn="ctr">
              <a:defRPr/>
            </a:pPr>
            <a:r xmlns:a="http://schemas.openxmlformats.org/drawingml/2006/main">
              <a:rPr altLang="ko-KR" lang="mn" sz="3200">
                <a:solidFill>
                  <a:schemeClr val="tx1">
                    <a:lumMod val="65000"/>
                    <a:lumOff val="35000"/>
                  </a:schemeClr>
                </a:solidFill>
              </a:rPr>
              <a:t>Хүү Есүс өөрийгөө Бурханы Хүү гэдгээ бага наснаасаа мэддэг байсан. Мөн Аврагчийн хувьд амьдралд чин сэтгэлээсээ бэлтгэгдсэн.</a:t>
            </a:r>
            <a:r xmlns:a="http://schemas.openxmlformats.org/drawingml/2006/main">
              <a:rPr altLang="en-US" lang="mn" sz="3200">
                <a:solidFill>
                  <a:schemeClr val="tx1">
                    <a:lumMod val="65000"/>
                    <a:lumOff val="35000"/>
                  </a:schemeClr>
                </a:solidFill>
              </a:rPr>
              <a:t> </a:t>
            </a:r>
            <a:endParaRPr xmlns:a="http://schemas.openxmlformats.org/drawingml/2006/main" altLang="en-US" lang="ko-KR" sz="3200">
              <a:solidFill>
                <a:schemeClr val="tx1">
                  <a:lumMod val="65000"/>
                  <a:lumOff val="35000"/>
                </a:schemeClr>
              </a:solidFill>
            </a:endParaRPr>
          </a:p>
          <a:p>
            <a:pPr xmlns:a="http://schemas.openxmlformats.org/drawingml/2006/main" algn="ctr">
              <a:defRPr/>
            </a:pPr>
            <a:r xmlns:a="http://schemas.openxmlformats.org/drawingml/2006/main">
              <a:rPr altLang="ko-KR" lang="mn" sz="3200">
                <a:solidFill>
                  <a:schemeClr val="tx1">
                    <a:lumMod val="65000"/>
                    <a:lumOff val="35000"/>
                  </a:schemeClr>
                </a:solidFill>
              </a:rPr>
              <a:t>Бид залуу ч гэсэн,</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n" sz="3200">
                <a:solidFill>
                  <a:schemeClr val="tx1">
                    <a:lumMod val="65000"/>
                    <a:lumOff val="35000"/>
                  </a:schemeClr>
                </a:solidFill>
              </a:rPr>
              <a:t>бид Бурханы хүүхдүүд гэдгээ тодорхой санах ёстой.</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n" sz="3200">
                <a:solidFill>
                  <a:schemeClr val="tx1">
                    <a:lumMod val="65000"/>
                    <a:lumOff val="35000"/>
                  </a:schemeClr>
                </a:solidFill>
              </a:rPr>
              <a:t>Тиймээс бид Бурханы хүүхдүүд шиг амьдарч байгаагаа Бурханд болон хүмүүст харуулах хэрэгтэй.</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9131" y="204846"/>
            <a:ext cx="4053592" cy="574299"/>
          </a:xfrm>
          <a:prstGeom prst="rect">
            <a:avLst/>
          </a:prstGeom>
          <a:noFill/>
        </p:spPr>
        <p:txBody>
          <a:bodyPr wrap="square">
            <a:spAutoFit/>
          </a:bodyPr>
          <a:lstStyle/>
          <a:p>
            <a:pPr xmlns:a="http://schemas.openxmlformats.org/drawingml/2006/main" algn="ctr">
              <a:defRPr/>
            </a:pPr>
            <a:r xmlns:a="http://schemas.openxmlformats.org/drawingml/2006/main">
              <a:rPr altLang="ko-KR" lang="mn" sz="3200">
                <a:solidFill>
                  <a:srgbClr val="ff0000"/>
                </a:solidFill>
              </a:rPr>
              <a:t>Есүс гэж хэн бэ?</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mn" sz="3600">
                <a:solidFill>
                  <a:srgbClr val="0070c0"/>
                </a:solidFill>
              </a:rPr>
              <a:t>Есүс..</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mn" sz="3600">
                <a:solidFill>
                  <a:schemeClr val="tx1">
                    <a:lumMod val="65000"/>
                    <a:lumOff val="35000"/>
                  </a:schemeClr>
                </a:solidFill>
              </a:rPr>
              <a:t>Есүс бол Бурханы Хүү хэдий ч махан биетэй эцэг эхчүүдэд даруу байж, дуулгавартай байхын үлгэр жишээг үзүүлсэн.</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mn" sz="4000">
                <a:solidFill>
                  <a:srgbClr val="ff0000"/>
                </a:solidFill>
              </a:rPr>
              <a:t>Өнөөдрийн асуулт хариулт</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60106" y="10190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01909"/>
            <a:ext cx="983695" cy="648072"/>
          </a:xfrm>
          <a:prstGeom prst="rect">
            <a:avLst/>
          </a:prstGeom>
          <a:noFill/>
        </p:spPr>
      </p:pic>
      <p:sp>
        <p:nvSpPr>
          <p:cNvPr id="23" name="TextBox 22"/>
          <p:cNvSpPr txBox="1"/>
          <p:nvPr/>
        </p:nvSpPr>
        <p:spPr>
          <a:xfrm>
            <a:off x="323528" y="1340768"/>
            <a:ext cx="8424936" cy="646331"/>
          </a:xfrm>
          <a:prstGeom prst="rect">
            <a:avLst/>
          </a:prstGeom>
          <a:noFill/>
        </p:spPr>
        <p:txBody>
          <a:bodyPr wrap="square">
            <a:spAutoFit/>
          </a:bodyPr>
          <a:lstStyle/>
          <a:p>
            <a:pPr xmlns:a="http://schemas.openxmlformats.org/drawingml/2006/main" lvl="0">
              <a:defRPr/>
            </a:pPr>
            <a:r xmlns:a="http://schemas.openxmlformats.org/drawingml/2006/main">
              <a:rPr altLang="ko-KR" lang="mn" sz="3600">
                <a:solidFill>
                  <a:schemeClr val="tx1">
                    <a:lumMod val="65000"/>
                    <a:lumOff val="35000"/>
                  </a:schemeClr>
                </a:solidFill>
              </a:rPr>
              <a:t>Алдагдсан Есүс хаана байсан бэ?</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mn" sz="2800">
                <a:solidFill>
                  <a:schemeClr val="tx1">
                    <a:lumMod val="65000"/>
                    <a:lumOff val="35000"/>
                  </a:schemeClr>
                </a:solidFill>
              </a:rPr>
              <a:t>① </a:t>
            </a:r>
            <a:r xmlns:a="http://schemas.openxmlformats.org/drawingml/2006/main">
              <a:rPr altLang="ko-KR" lang="mn" sz="2800">
                <a:solidFill>
                  <a:schemeClr val="tx1">
                    <a:lumMod val="65000"/>
                    <a:lumOff val="35000"/>
                  </a:schemeClr>
                </a:solidFill>
              </a:rPr>
              <a:t>in</a:t>
            </a:r>
            <a:r xmlns:a="http://schemas.openxmlformats.org/drawingml/2006/main">
              <a:rPr altLang="en-US" lang="mn" sz="2800">
                <a:solidFill>
                  <a:schemeClr val="tx1">
                    <a:lumMod val="65000"/>
                    <a:lumOff val="35000"/>
                  </a:schemeClr>
                </a:solidFill>
              </a:rPr>
              <a:t> </a:t>
            </a:r>
            <a:r xmlns:a="http://schemas.openxmlformats.org/drawingml/2006/main">
              <a:rPr altLang="ko-KR" lang="mn" sz="2800">
                <a:solidFill>
                  <a:schemeClr val="tx1">
                    <a:lumMod val="65000"/>
                    <a:lumOff val="35000"/>
                  </a:schemeClr>
                </a:solidFill>
              </a:rPr>
              <a:t>нь</a:t>
            </a:r>
            <a:r xmlns:a="http://schemas.openxmlformats.org/drawingml/2006/main">
              <a:rPr altLang="en-US" lang="mn" sz="2800">
                <a:solidFill>
                  <a:schemeClr val="tx1">
                    <a:lumMod val="65000"/>
                    <a:lumOff val="35000"/>
                  </a:schemeClr>
                </a:solidFill>
              </a:rPr>
              <a:t> </a:t>
            </a:r>
            <a:r xmlns:a="http://schemas.openxmlformats.org/drawingml/2006/main">
              <a:rPr altLang="ko-KR" lang="mn" sz="2800">
                <a:solidFill>
                  <a:schemeClr val="tx1">
                    <a:lumMod val="65000"/>
                    <a:lumOff val="35000"/>
                  </a:schemeClr>
                </a:solidFill>
              </a:rPr>
              <a:t>бие засах газар</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mn" sz="2800">
                <a:solidFill>
                  <a:schemeClr val="tx1">
                    <a:lumMod val="65000"/>
                    <a:lumOff val="35000"/>
                  </a:schemeClr>
                </a:solidFill>
              </a:rPr>
              <a:t>② </a:t>
            </a:r>
            <a:r xmlns:a="http://schemas.openxmlformats.org/drawingml/2006/main">
              <a:rPr altLang="ko-KR" lang="mn" sz="2800">
                <a:solidFill>
                  <a:schemeClr val="tx1">
                    <a:lumMod val="65000"/>
                    <a:lumOff val="35000"/>
                  </a:schemeClr>
                </a:solidFill>
              </a:rPr>
              <a:t>ордонд</a:t>
            </a:r>
            <a:r xmlns:a="http://schemas.openxmlformats.org/drawingml/2006/main">
              <a:rPr altLang="en-US" lang="mn" sz="2800">
                <a:solidFill>
                  <a:schemeClr val="tx1">
                    <a:lumMod val="65000"/>
                    <a:lumOff val="35000"/>
                  </a:schemeClr>
                </a:solidFill>
              </a:rPr>
              <a:t> </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n" sz="2800">
                <a:solidFill>
                  <a:schemeClr val="tx1">
                    <a:lumMod val="65000"/>
                    <a:lumOff val="35000"/>
                  </a:schemeClr>
                </a:solidFill>
              </a:rPr>
              <a:t>③ </a:t>
            </a:r>
            <a:r xmlns:a="http://schemas.openxmlformats.org/drawingml/2006/main">
              <a:rPr altLang="ko-KR" lang="mn" sz="2800">
                <a:solidFill>
                  <a:schemeClr val="tx1">
                    <a:lumMod val="65000"/>
                    <a:lumOff val="35000"/>
                  </a:schemeClr>
                </a:solidFill>
              </a:rPr>
              <a:t>in</a:t>
            </a:r>
            <a:r xmlns:a="http://schemas.openxmlformats.org/drawingml/2006/main">
              <a:rPr altLang="en-US" lang="mn" sz="2800">
                <a:solidFill>
                  <a:schemeClr val="tx1">
                    <a:lumMod val="65000"/>
                    <a:lumOff val="35000"/>
                  </a:schemeClr>
                </a:solidFill>
              </a:rPr>
              <a:t> </a:t>
            </a:r>
            <a:r xmlns:a="http://schemas.openxmlformats.org/drawingml/2006/main">
              <a:rPr altLang="ko-KR" lang="mn" sz="2800">
                <a:solidFill>
                  <a:schemeClr val="tx1">
                    <a:lumMod val="65000"/>
                    <a:lumOff val="35000"/>
                  </a:schemeClr>
                </a:solidFill>
              </a:rPr>
              <a:t>нь</a:t>
            </a:r>
            <a:r xmlns:a="http://schemas.openxmlformats.org/drawingml/2006/main">
              <a:rPr altLang="en-US" lang="mn" sz="2800">
                <a:solidFill>
                  <a:schemeClr val="tx1">
                    <a:lumMod val="65000"/>
                    <a:lumOff val="35000"/>
                  </a:schemeClr>
                </a:solidFill>
              </a:rPr>
              <a:t> </a:t>
            </a:r>
            <a:r xmlns:a="http://schemas.openxmlformats.org/drawingml/2006/main">
              <a:rPr altLang="ko-KR" lang="mn" sz="2800">
                <a:solidFill>
                  <a:schemeClr val="tx1">
                    <a:lumMod val="65000"/>
                    <a:lumOff val="35000"/>
                  </a:schemeClr>
                </a:solidFill>
              </a:rPr>
              <a:t>сүм</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n" sz="2800">
                <a:solidFill>
                  <a:schemeClr val="tx1">
                    <a:lumMod val="65000"/>
                    <a:lumOff val="35000"/>
                  </a:schemeClr>
                </a:solidFill>
              </a:rPr>
              <a:t>④ </a:t>
            </a:r>
            <a:r xmlns:a="http://schemas.openxmlformats.org/drawingml/2006/main">
              <a:rPr altLang="ko-KR" lang="mn" sz="2800">
                <a:solidFill>
                  <a:schemeClr val="tx1">
                    <a:lumMod val="65000"/>
                    <a:lumOff val="35000"/>
                  </a:schemeClr>
                </a:solidFill>
              </a:rPr>
              <a:t>байшинд</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n" sz="2800">
                <a:solidFill>
                  <a:srgbClr val="ff0000"/>
                </a:solidFill>
              </a:rPr>
              <a:t>③ </a:t>
            </a:r>
            <a:r xmlns:a="http://schemas.openxmlformats.org/drawingml/2006/main">
              <a:rPr altLang="ko-KR" lang="mn" sz="2800">
                <a:solidFill>
                  <a:srgbClr val="ff0000"/>
                </a:solidFill>
              </a:rPr>
              <a:t>сүмд</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5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n" sz="4000">
                <a:solidFill>
                  <a:srgbClr val="ff0000"/>
                </a:solidFill>
              </a:rPr>
              <a:t>Өнөөдрийн үг</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3439" y="3918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82696"/>
            <a:ext cx="983695" cy="648072"/>
          </a:xfrm>
          <a:prstGeom prst="rect">
            <a:avLst/>
          </a:prstGeom>
          <a:noFill/>
        </p:spPr>
      </p:pic>
      <p:sp>
        <p:nvSpPr>
          <p:cNvPr id="23" name="TextBox 22"/>
          <p:cNvSpPr txBox="1"/>
          <p:nvPr/>
        </p:nvSpPr>
        <p:spPr>
          <a:xfrm>
            <a:off x="539552" y="1718806"/>
            <a:ext cx="8208912" cy="1736864"/>
          </a:xfrm>
          <a:prstGeom prst="rect">
            <a:avLst/>
          </a:prstGeom>
          <a:noFill/>
        </p:spPr>
        <p:txBody>
          <a:bodyPr wrap="square">
            <a:spAutoFit/>
          </a:bodyPr>
          <a:lstStyle/>
          <a:p>
            <a:pPr xmlns:a="http://schemas.openxmlformats.org/drawingml/2006/main" lvl="0">
              <a:defRPr/>
            </a:pPr>
            <a:r xmlns:a="http://schemas.openxmlformats.org/drawingml/2006/main">
              <a:rPr altLang="ko-KR" lang="mn" sz="3600">
                <a:solidFill>
                  <a:schemeClr val="tx1">
                    <a:lumMod val="65000"/>
                    <a:lumOff val="35000"/>
                  </a:schemeClr>
                </a:solidFill>
              </a:rPr>
              <a:t>"Чи яагаад намайг хайж байсан юм бэ?" гэж тэр асуув. "Чи намайг аавынхаа гэрт байх ёстойг мэдээгүй юм уу?"</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mn" sz="2800">
                <a:solidFill>
                  <a:schemeClr val="tx1">
                    <a:lumMod val="65000"/>
                    <a:lumOff val="35000"/>
                  </a:schemeClr>
                </a:solidFill>
              </a:rPr>
              <a:t>Лук</a:t>
            </a:r>
            <a:r xmlns:a="http://schemas.openxmlformats.org/drawingml/2006/main">
              <a:rPr altLang="en-US" lang="mn" sz="2800">
                <a:solidFill>
                  <a:schemeClr val="tx1">
                    <a:lumMod val="65000"/>
                    <a:lumOff val="35000"/>
                  </a:schemeClr>
                </a:solidFill>
              </a:rPr>
              <a:t> </a:t>
            </a:r>
            <a:r xmlns:a="http://schemas.openxmlformats.org/drawingml/2006/main">
              <a:rPr altLang="ko-KR" lang="mn" sz="2800">
                <a:solidFill>
                  <a:schemeClr val="tx1">
                    <a:lumMod val="65000"/>
                    <a:lumOff val="35000"/>
                  </a:schemeClr>
                </a:solidFill>
              </a:rPr>
              <a:t>2:49</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mn" altLang="ko-KR" b="1">
                <a:solidFill>
                  <a:schemeClr val="tx1">
                    <a:lumMod val="50000"/>
                    <a:lumOff val="50000"/>
                  </a:schemeClr>
                </a:solidFill>
              </a:rPr>
              <a:t>№50 Бурханы үг</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916832"/>
            <a:ext cx="3931114" cy="1434063"/>
          </a:xfrm>
          <a:prstGeom prst="rect">
            <a:avLst/>
          </a:prstGeom>
          <a:noFill/>
        </p:spPr>
        <p:txBody>
          <a:bodyPr wrap="square">
            <a:spAutoFit/>
          </a:bodyPr>
          <a:lstStyle/>
          <a:p>
            <a:pPr xmlns:a="http://schemas.openxmlformats.org/drawingml/2006/main" algn="ctr">
              <a:defRPr/>
            </a:pPr>
            <a:r xmlns:a="http://schemas.openxmlformats.org/drawingml/2006/main">
              <a:rPr lang="mn" altLang="ko-KR" sz="4400"/>
              <a:t>Есүсийн баптисм</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8" name="그림 17"/>
          <p:cNvPicPr>
            <a:picLocks noChangeAspect="1"/>
          </p:cNvPicPr>
          <p:nvPr/>
        </p:nvPicPr>
        <p:blipFill rotWithShape="1">
          <a:blip r:embed="rId8"/>
          <a:stretch>
            <a:fillRect/>
          </a:stretch>
        </p:blipFill>
        <p:spPr>
          <a:xfrm>
            <a:off x="3779912" y="1782108"/>
            <a:ext cx="5364088" cy="41671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n" sz="4000">
                <a:solidFill>
                  <a:srgbClr val="ff0000"/>
                </a:solidFill>
              </a:rPr>
              <a:t>Өнөөдрийн үг</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2417"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40978"/>
            <a:ext cx="983695" cy="648072"/>
          </a:xfrm>
          <a:prstGeom prst="rect">
            <a:avLst/>
          </a:prstGeom>
          <a:noFill/>
        </p:spPr>
      </p:pic>
      <p:sp>
        <p:nvSpPr>
          <p:cNvPr id="23" name="TextBox 22"/>
          <p:cNvSpPr txBox="1"/>
          <p:nvPr/>
        </p:nvSpPr>
        <p:spPr>
          <a:xfrm>
            <a:off x="539552" y="980728"/>
            <a:ext cx="8208912" cy="3939510"/>
          </a:xfrm>
          <a:prstGeom prst="rect">
            <a:avLst/>
          </a:prstGeom>
          <a:noFill/>
        </p:spPr>
        <p:txBody>
          <a:bodyPr wrap="square">
            <a:spAutoFit/>
          </a:bodyPr>
          <a:lstStyle/>
          <a:p>
            <a:pPr xmlns:a="http://schemas.openxmlformats.org/drawingml/2006/main" lvl="0">
              <a:defRPr/>
            </a:pPr>
            <a:r xmlns:a="http://schemas.openxmlformats.org/drawingml/2006/main">
              <a:rPr altLang="ko-KR" lang="mn" sz="3600">
                <a:solidFill>
                  <a:schemeClr val="tx1">
                    <a:lumMod val="65000"/>
                    <a:lumOff val="35000"/>
                  </a:schemeClr>
                </a:solidFill>
              </a:rPr>
              <a:t>"ЭЗЭНд хүрэх замыг бэлтгэ, Түүнд шулуун зам тавь" гэж цөлд дуудах нэгэн хүний дуу хоолой. "</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mn" sz="3600">
                <a:solidFill>
                  <a:schemeClr val="tx1">
                    <a:lumMod val="65000"/>
                    <a:lumOff val="35000"/>
                  </a:schemeClr>
                </a:solidFill>
              </a:rPr>
              <a:t>4.Тиймээс Иохан цөлд баптисм хүртээж, нүглийн уучлалын төлөө наманчлалын баптисм хүртэх ёслолыг тунхаглав.</a:t>
            </a:r>
            <a:endParaRPr xmlns:a="http://schemas.openxmlformats.org/drawingml/2006/main" altLang="ko-KR" lang="en-US" sz="3600">
              <a:solidFill>
                <a:schemeClr val="tx1">
                  <a:lumMod val="65000"/>
                  <a:lumOff val="35000"/>
                </a:schemeClr>
              </a:solidFill>
            </a:endParaRPr>
          </a:p>
        </p:txBody>
      </p:sp>
      <p:sp>
        <p:nvSpPr>
          <p:cNvPr id="24" name="TextBox 23"/>
          <p:cNvSpPr txBox="1"/>
          <p:nvPr/>
        </p:nvSpPr>
        <p:spPr>
          <a:xfrm>
            <a:off x="4952296" y="5327630"/>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mn" sz="2800">
                <a:solidFill>
                  <a:schemeClr val="tx1">
                    <a:lumMod val="65000"/>
                    <a:lumOff val="35000"/>
                  </a:schemeClr>
                </a:solidFill>
              </a:rPr>
              <a:t>Марк</a:t>
            </a:r>
            <a:r xmlns:a="http://schemas.openxmlformats.org/drawingml/2006/main">
              <a:rPr altLang="en-US" lang="mn" sz="2800">
                <a:solidFill>
                  <a:schemeClr val="tx1">
                    <a:lumMod val="65000"/>
                    <a:lumOff val="35000"/>
                  </a:schemeClr>
                </a:solidFill>
              </a:rPr>
              <a:t> </a:t>
            </a:r>
            <a:r xmlns:a="http://schemas.openxmlformats.org/drawingml/2006/main">
              <a:rPr altLang="ko-KR" lang="mn" sz="2800">
                <a:solidFill>
                  <a:schemeClr val="tx1">
                    <a:lumMod val="65000"/>
                    <a:lumOff val="35000"/>
                  </a:schemeClr>
                </a:solidFill>
              </a:rPr>
              <a:t>1:</a:t>
            </a:r>
            <a:r xmlns:a="http://schemas.openxmlformats.org/drawingml/2006/main">
              <a:rPr altLang="en-US" lang="mn" sz="2800">
                <a:solidFill>
                  <a:schemeClr val="tx1">
                    <a:lumMod val="65000"/>
                    <a:lumOff val="35000"/>
                  </a:schemeClr>
                </a:solidFill>
              </a:rPr>
              <a:t> </a:t>
            </a:r>
            <a:r xmlns:a="http://schemas.openxmlformats.org/drawingml/2006/main">
              <a:rPr altLang="ko-KR" lang="mn" sz="2800">
                <a:solidFill>
                  <a:schemeClr val="tx1">
                    <a:lumMod val="65000"/>
                    <a:lumOff val="35000"/>
                  </a:schemeClr>
                </a:solidFill>
              </a:rPr>
              <a:t>3-4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301208"/>
            <a:ext cx="9054634" cy="1373912"/>
          </a:xfrm>
          <a:prstGeom prst="rect">
            <a:avLst/>
          </a:prstGeom>
          <a:noFill/>
        </p:spPr>
        <p:txBody>
          <a:bodyPr wrap="square">
            <a:spAutoFit/>
          </a:bodyPr>
          <a:lstStyle/>
          <a:p>
            <a:pPr xmlns:a="http://schemas.openxmlformats.org/drawingml/2006/main" lvl="0">
              <a:defRPr/>
            </a:pPr>
            <a:r xmlns:a="http://schemas.openxmlformats.org/drawingml/2006/main">
              <a:rPr lang="mn" altLang="ko-KR" sz="2800">
                <a:solidFill>
                  <a:schemeClr val="tx1">
                    <a:lumMod val="65000"/>
                    <a:lumOff val="35000"/>
                  </a:schemeClr>
                </a:solidFill>
              </a:rPr>
              <a:t>Есүсийг гучин настай байхад тэмээний хувцас өмсөж, царцаа, зэрлэг зөгийн бал идэж байсан нэгэн хачин хүн цөлд гарч ирэв.</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99393"/>
            <a:ext cx="9127908" cy="540060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96862" y="5473005"/>
            <a:ext cx="9054634" cy="1373565"/>
          </a:xfrm>
          <a:prstGeom prst="rect">
            <a:avLst/>
          </a:prstGeom>
          <a:noFill/>
        </p:spPr>
        <p:txBody>
          <a:bodyPr wrap="square">
            <a:spAutoFit/>
          </a:bodyPr>
          <a:lstStyle/>
          <a:p>
            <a:pPr xmlns:a="http://schemas.openxmlformats.org/drawingml/2006/main" lvl="0">
              <a:defRPr/>
            </a:pPr>
            <a:r xmlns:a="http://schemas.openxmlformats.org/drawingml/2006/main">
              <a:rPr lang="mn" altLang="ko-KR" sz="2800">
                <a:solidFill>
                  <a:schemeClr val="tx1">
                    <a:lumMod val="65000"/>
                    <a:lumOff val="35000"/>
                  </a:schemeClr>
                </a:solidFill>
              </a:rPr>
              <a:t>Түүнийг Баптист Иохан гэдэг. Тэр хүмүүсийг наманчилж, Аврагч ирэх тул баптисм хүртэхийг уриалсан.</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30120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p>
            <a:r xmlns:a="http://schemas.openxmlformats.org/drawingml/2006/main">
              <a:rPr lang="mn" altLang="ko-KR" sz="2800" dirty="0">
                <a:solidFill>
                  <a:schemeClr val="tx1">
                    <a:lumMod val="65000"/>
                    <a:lumOff val="35000"/>
                  </a:schemeClr>
                </a:solidFill>
              </a:rPr>
              <a:t>Гэсэн хэдий ч тэр Бурханы захиасыг дагасан. “Би бол Эзэний зарц. Чиний хэлсэн шиг надад болоосой” гэв.</a:t>
            </a:r>
            <a:endParaRPr xmlns:a="http://schemas.openxmlformats.org/drawingml/2006/main" lang="ko-KR" altLang="en-US" sz="2800" dirty="0">
              <a:solidFill>
                <a:schemeClr val="tx1">
                  <a:lumMod val="65000"/>
                  <a:lumOff val="35000"/>
                </a:schemeClr>
              </a:solidFill>
            </a:endParaRPr>
          </a:p>
        </p:txBody>
      </p:sp>
      <p:pic>
        <p:nvPicPr>
          <p:cNvPr id="3" name="그림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115" y="1"/>
            <a:ext cx="9144000" cy="5877272"/>
          </a:xfrm>
          <a:prstGeom prst="rect">
            <a:avLst/>
          </a:prstGeom>
        </p:spPr>
      </p:pic>
    </p:spTree>
    <p:extLst>
      <p:ext uri="{BB962C8B-B14F-4D97-AF65-F5344CB8AC3E}">
        <p14:creationId xmlns:p14="http://schemas.microsoft.com/office/powerpoint/2010/main" val="2453694872"/>
      </p:ext>
    </p:extLst>
  </p:cSld>
  <p:clrMapOvr>
    <a:masterClrMapping/>
  </p:clrMapOvr>
</p:sld>
</file>

<file path=ppt/slides/slide6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9070726" cy="940722"/>
          </a:xfrm>
          <a:prstGeom prst="rect">
            <a:avLst/>
          </a:prstGeom>
          <a:noFill/>
        </p:spPr>
        <p:txBody>
          <a:bodyPr wrap="square">
            <a:spAutoFit/>
          </a:bodyPr>
          <a:lstStyle/>
          <a:p>
            <a:pPr xmlns:a="http://schemas.openxmlformats.org/drawingml/2006/main" lvl="0">
              <a:defRPr/>
            </a:pPr>
            <a:r xmlns:a="http://schemas.openxmlformats.org/drawingml/2006/main">
              <a:rPr lang="mn" altLang="ko-KR" sz="2800">
                <a:solidFill>
                  <a:schemeClr val="tx1">
                    <a:lumMod val="65000"/>
                    <a:lumOff val="35000"/>
                  </a:schemeClr>
                </a:solidFill>
              </a:rPr>
              <a:t>'Миний араас ирэх хэн нэгнийг бэлтгэхийн тулд би энд ирсэн!'</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mn" altLang="ko-KR" sz="2800">
                <a:solidFill>
                  <a:schemeClr val="tx1">
                    <a:lumMod val="65000"/>
                    <a:lumOff val="35000"/>
                  </a:schemeClr>
                </a:solidFill>
              </a:rPr>
              <a:t>Баптист Иохан Есүсийн замыг бэлтгэж байв.</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71429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3712" y="5407070"/>
            <a:ext cx="8963222" cy="1372824"/>
          </a:xfrm>
          <a:prstGeom prst="rect">
            <a:avLst/>
          </a:prstGeom>
          <a:noFill/>
        </p:spPr>
        <p:txBody>
          <a:bodyPr wrap="square">
            <a:spAutoFit/>
          </a:bodyPr>
          <a:lstStyle/>
          <a:p>
            <a:pPr xmlns:a="http://schemas.openxmlformats.org/drawingml/2006/main" lvl="0">
              <a:defRPr/>
            </a:pPr>
            <a:r xmlns:a="http://schemas.openxmlformats.org/drawingml/2006/main">
              <a:rPr lang="mn" altLang="ko-KR" sz="2800">
                <a:solidFill>
                  <a:schemeClr val="tx1">
                    <a:lumMod val="65000"/>
                    <a:lumOff val="35000"/>
                  </a:schemeClr>
                </a:solidFill>
              </a:rPr>
              <a:t>Есүс мөн Баптист Иоханаар баптисм хүртэхээр ирсэн.</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mn" altLang="ko-KR" sz="2800">
                <a:solidFill>
                  <a:schemeClr val="tx1">
                    <a:lumMod val="65000"/>
                    <a:lumOff val="35000"/>
                  </a:schemeClr>
                </a:solidFill>
              </a:rPr>
              <a:t>“Хараач! Дэлхийн нүглийг үүрдэг Бурханы Хурга!" Баптист Иохан Есүсийг чангаар танилцуулав.</a:t>
            </a:r>
            <a:r xmlns:a="http://schemas.openxmlformats.org/drawingml/2006/main">
              <a:rPr lang="mn"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042118"/>
            <a:ext cx="8963222" cy="1794927"/>
          </a:xfrm>
          <a:prstGeom prst="rect">
            <a:avLst/>
          </a:prstGeom>
          <a:noFill/>
        </p:spPr>
        <p:txBody>
          <a:bodyPr wrap="square">
            <a:spAutoFit/>
          </a:bodyPr>
          <a:lstStyle/>
          <a:p>
            <a:pPr xmlns:a="http://schemas.openxmlformats.org/drawingml/2006/main" lvl="0">
              <a:defRPr/>
            </a:pPr>
            <a:r xmlns:a="http://schemas.openxmlformats.org/drawingml/2006/main">
              <a:rPr lang="mn" altLang="ko-KR" sz="2800">
                <a:solidFill>
                  <a:schemeClr val="tx1">
                    <a:lumMod val="65000"/>
                    <a:lumOff val="35000"/>
                  </a:schemeClr>
                </a:solidFill>
              </a:rPr>
              <a:t>Есүсийг Иохан баптисм хүртэхэд тэнгэрээс Ариун Сүнс түүн дээр тагтаа мэт бууж ирсэн дуу хоолой ирж: “Чи бол миний хайртай Хүү мөн. Та нартай би маш их баяртай байна."</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 y="0"/>
            <a:ext cx="9144001" cy="494116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200835"/>
            <a:ext cx="4053592" cy="692610"/>
          </a:xfrm>
          <a:prstGeom prst="rect">
            <a:avLst/>
          </a:prstGeom>
          <a:noFill/>
        </p:spPr>
        <p:txBody>
          <a:bodyPr wrap="square">
            <a:spAutoFit/>
          </a:bodyPr>
          <a:lstStyle/>
          <a:p>
            <a:pPr xmlns:a="http://schemas.openxmlformats.org/drawingml/2006/main" algn="ctr">
              <a:defRPr/>
            </a:pPr>
            <a:r xmlns:a="http://schemas.openxmlformats.org/drawingml/2006/main">
              <a:rPr altLang="ko-KR" lang="mn" sz="4000">
                <a:solidFill>
                  <a:srgbClr val="ff0000"/>
                </a:solidFill>
              </a:rPr>
              <a:t>Өнөөдрийн хичээл</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13819" y="9360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82696"/>
            <a:ext cx="983695" cy="648072"/>
          </a:xfrm>
          <a:prstGeom prst="rect">
            <a:avLst/>
          </a:prstGeom>
          <a:noFill/>
        </p:spPr>
      </p:pic>
      <p:sp>
        <p:nvSpPr>
          <p:cNvPr id="17" name="TextBox 16"/>
          <p:cNvSpPr txBox="1"/>
          <p:nvPr/>
        </p:nvSpPr>
        <p:spPr>
          <a:xfrm>
            <a:off x="467544" y="1268760"/>
            <a:ext cx="8208912" cy="3510885"/>
          </a:xfrm>
          <a:prstGeom prst="rect">
            <a:avLst/>
          </a:prstGeom>
          <a:noFill/>
        </p:spPr>
        <p:txBody>
          <a:bodyPr wrap="square">
            <a:spAutoFit/>
          </a:bodyPr>
          <a:lstStyle/>
          <a:p>
            <a:pPr xmlns:a="http://schemas.openxmlformats.org/drawingml/2006/main" algn="ctr">
              <a:defRPr/>
            </a:pPr>
            <a:r xmlns:a="http://schemas.openxmlformats.org/drawingml/2006/main">
              <a:rPr altLang="ko-KR" lang="mn" sz="3200">
                <a:solidFill>
                  <a:schemeClr val="tx1">
                    <a:lumMod val="65000"/>
                    <a:lumOff val="35000"/>
                  </a:schemeClr>
                </a:solidFill>
              </a:rPr>
              <a:t>Баптист Иохан өөрийгөө өргөмжилсөнгүй.</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n" sz="3200">
                <a:solidFill>
                  <a:schemeClr val="tx1">
                    <a:lumMod val="65000"/>
                    <a:lumOff val="35000"/>
                  </a:schemeClr>
                </a:solidFill>
              </a:rPr>
              <a:t>Тэрээр Есүсийг бүхэлд нь танилцуулахад бүх амьдралаа зориулсан.</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n" sz="3200">
                <a:solidFill>
                  <a:schemeClr val="tx1">
                    <a:lumMod val="65000"/>
                    <a:lumOff val="35000"/>
                  </a:schemeClr>
                </a:solidFill>
              </a:rPr>
              <a:t>Би хэний төлөө амьдарч байна вэ?</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n" sz="3200">
                <a:solidFill>
                  <a:schemeClr val="tx1">
                    <a:lumMod val="65000"/>
                    <a:lumOff val="35000"/>
                  </a:schemeClr>
                </a:solidFill>
              </a:rPr>
              <a:t>Баптист Иохан шиг бид намайг сайрхаж, өргөмжлөхийн оронд Есүсийг өргөмжилж, танилцуулсан амьдралаар амьдрах ёстой.</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9131" y="312042"/>
            <a:ext cx="4053592" cy="571878"/>
          </a:xfrm>
          <a:prstGeom prst="rect">
            <a:avLst/>
          </a:prstGeom>
          <a:noFill/>
        </p:spPr>
        <p:txBody>
          <a:bodyPr wrap="square">
            <a:spAutoFit/>
          </a:bodyPr>
          <a:lstStyle/>
          <a:p>
            <a:pPr xmlns:a="http://schemas.openxmlformats.org/drawingml/2006/main" algn="ctr">
              <a:defRPr/>
            </a:pPr>
            <a:r xmlns:a="http://schemas.openxmlformats.org/drawingml/2006/main">
              <a:rPr altLang="ko-KR" lang="mn" sz="3200"/>
              <a:t>Есүс гэж хэн бэ?</a:t>
            </a:r>
            <a:r xmlns:a="http://schemas.openxmlformats.org/drawingml/2006/main">
              <a:rPr altLang="en-US" lang="mn"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mn" sz="3600">
                <a:solidFill>
                  <a:srgbClr val="0070c0"/>
                </a:solidFill>
              </a:rPr>
              <a:t>Есүс..</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646331"/>
          </a:xfrm>
          <a:prstGeom prst="rect">
            <a:avLst/>
          </a:prstGeom>
          <a:noFill/>
        </p:spPr>
        <p:txBody>
          <a:bodyPr wrap="square">
            <a:spAutoFit/>
          </a:bodyPr>
          <a:lstStyle/>
          <a:p>
            <a:pPr xmlns:a="http://schemas.openxmlformats.org/drawingml/2006/main" lvl="0">
              <a:defRPr/>
            </a:pPr>
            <a:r xmlns:a="http://schemas.openxmlformats.org/drawingml/2006/main">
              <a:rPr altLang="ko-KR" lang="mn" sz="3600">
                <a:solidFill>
                  <a:schemeClr val="tx1">
                    <a:lumMod val="65000"/>
                    <a:lumOff val="35000"/>
                  </a:schemeClr>
                </a:solidFill>
              </a:rPr>
              <a:t>Есүс бол Бурханы цорын ганц хүү юм.</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235378"/>
            <a:ext cx="4053592" cy="696167"/>
          </a:xfrm>
          <a:prstGeom prst="rect">
            <a:avLst/>
          </a:prstGeom>
          <a:noFill/>
        </p:spPr>
        <p:txBody>
          <a:bodyPr wrap="square">
            <a:spAutoFit/>
          </a:bodyPr>
          <a:lstStyle/>
          <a:p>
            <a:pPr xmlns:a="http://schemas.openxmlformats.org/drawingml/2006/main" algn="ctr">
              <a:defRPr/>
            </a:pPr>
            <a:r xmlns:a="http://schemas.openxmlformats.org/drawingml/2006/main">
              <a:rPr altLang="ko-KR" lang="mn" sz="4000">
                <a:solidFill>
                  <a:srgbClr val="ff0000"/>
                </a:solidFill>
              </a:rPr>
              <a:t>Өнөөдрийн асуулт хариулт</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7150" y="5118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109002"/>
            <a:ext cx="983695" cy="648072"/>
          </a:xfrm>
          <a:prstGeom prst="rect">
            <a:avLst/>
          </a:prstGeom>
          <a:noFill/>
        </p:spPr>
      </p:pic>
      <p:sp>
        <p:nvSpPr>
          <p:cNvPr id="23" name="TextBox 22"/>
          <p:cNvSpPr txBox="1"/>
          <p:nvPr/>
        </p:nvSpPr>
        <p:spPr>
          <a:xfrm>
            <a:off x="323528" y="1340768"/>
            <a:ext cx="8424936" cy="1181452"/>
          </a:xfrm>
          <a:prstGeom prst="rect">
            <a:avLst/>
          </a:prstGeom>
          <a:noFill/>
        </p:spPr>
        <p:txBody>
          <a:bodyPr wrap="square">
            <a:spAutoFit/>
          </a:bodyPr>
          <a:lstStyle/>
          <a:p>
            <a:pPr xmlns:a="http://schemas.openxmlformats.org/drawingml/2006/main" lvl="0">
              <a:defRPr/>
            </a:pPr>
            <a:r xmlns:a="http://schemas.openxmlformats.org/drawingml/2006/main">
              <a:rPr altLang="ko-KR" lang="mn" sz="3600">
                <a:solidFill>
                  <a:schemeClr val="tx1">
                    <a:lumMod val="65000"/>
                    <a:lumOff val="35000"/>
                  </a:schemeClr>
                </a:solidFill>
              </a:rPr>
              <a:t>Есүсийг баптисм хүртэхэд тэнгэрээс юу бууж ирсэн бэ?</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mn" sz="2800">
                <a:solidFill>
                  <a:schemeClr val="tx1">
                    <a:lumMod val="65000"/>
                    <a:lumOff val="35000"/>
                  </a:schemeClr>
                </a:solidFill>
              </a:rPr>
              <a:t>① </a:t>
            </a:r>
            <a:r xmlns:a="http://schemas.openxmlformats.org/drawingml/2006/main">
              <a:rPr altLang="ko-KR" lang="mn" sz="2800">
                <a:solidFill>
                  <a:schemeClr val="tx1">
                    <a:lumMod val="65000"/>
                    <a:lumOff val="35000"/>
                  </a:schemeClr>
                </a:solidFill>
              </a:rPr>
              <a:t>хэрээ</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mn" sz="2800">
                <a:solidFill>
                  <a:schemeClr val="tx1">
                    <a:lumMod val="65000"/>
                    <a:lumOff val="35000"/>
                  </a:schemeClr>
                </a:solidFill>
              </a:rPr>
              <a:t>② </a:t>
            </a:r>
            <a:r xmlns:a="http://schemas.openxmlformats.org/drawingml/2006/main">
              <a:rPr altLang="ko-KR" lang="mn" sz="2800">
                <a:solidFill>
                  <a:schemeClr val="tx1">
                    <a:lumMod val="65000"/>
                    <a:lumOff val="35000"/>
                  </a:schemeClr>
                </a:solidFill>
              </a:rPr>
              <a:t>Ариун Сүнс</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n" sz="2800">
                <a:solidFill>
                  <a:schemeClr val="tx1">
                    <a:lumMod val="65000"/>
                    <a:lumOff val="35000"/>
                  </a:schemeClr>
                </a:solidFill>
              </a:rPr>
              <a:t>③ </a:t>
            </a:r>
            <a:r xmlns:a="http://schemas.openxmlformats.org/drawingml/2006/main">
              <a:rPr altLang="ko-KR" lang="mn" sz="2800">
                <a:solidFill>
                  <a:schemeClr val="tx1">
                    <a:lumMod val="65000"/>
                    <a:lumOff val="35000"/>
                  </a:schemeClr>
                </a:solidFill>
              </a:rPr>
              <a:t>тэмээн хяруул</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n" sz="2800">
                <a:solidFill>
                  <a:schemeClr val="tx1">
                    <a:lumMod val="65000"/>
                    <a:lumOff val="35000"/>
                  </a:schemeClr>
                </a:solidFill>
              </a:rPr>
              <a:t>④ </a:t>
            </a:r>
            <a:r xmlns:a="http://schemas.openxmlformats.org/drawingml/2006/main">
              <a:rPr altLang="ko-KR" lang="mn" sz="2800">
                <a:solidFill>
                  <a:schemeClr val="tx1">
                    <a:lumMod val="65000"/>
                    <a:lumOff val="35000"/>
                  </a:schemeClr>
                </a:solidFill>
              </a:rPr>
              <a:t>бор шувуу</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19376" y="3543979"/>
            <a:ext cx="8712968" cy="511766"/>
          </a:xfrm>
          <a:prstGeom prst="rect">
            <a:avLst/>
          </a:prstGeom>
          <a:noFill/>
        </p:spPr>
        <p:txBody>
          <a:bodyPr wrap="square">
            <a:spAutoFit/>
          </a:bodyPr>
          <a:lstStyle/>
          <a:p>
            <a:pPr xmlns:a="http://schemas.openxmlformats.org/drawingml/2006/main" lvl="0">
              <a:defRPr/>
            </a:pPr>
            <a:r xmlns:a="http://schemas.openxmlformats.org/drawingml/2006/main">
              <a:rPr altLang="en-US" lang="mn" sz="2800">
                <a:solidFill>
                  <a:srgbClr val="ff0000"/>
                </a:solidFill>
              </a:rPr>
              <a:t>② </a:t>
            </a:r>
            <a:r xmlns:a="http://schemas.openxmlformats.org/drawingml/2006/main">
              <a:rPr altLang="ko-KR" lang="mn" sz="2800">
                <a:solidFill>
                  <a:srgbClr val="ff0000"/>
                </a:solidFill>
              </a:rPr>
              <a:t>Ариун Сүнс</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6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n" sz="4000">
                <a:solidFill>
                  <a:srgbClr val="ff0000"/>
                </a:solidFill>
              </a:rPr>
              <a:t>Өнөөдрийн үг</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2417"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40978"/>
            <a:ext cx="983695" cy="648072"/>
          </a:xfrm>
          <a:prstGeom prst="rect">
            <a:avLst/>
          </a:prstGeom>
          <a:noFill/>
        </p:spPr>
      </p:pic>
      <p:sp>
        <p:nvSpPr>
          <p:cNvPr id="23" name="TextBox 22"/>
          <p:cNvSpPr txBox="1"/>
          <p:nvPr/>
        </p:nvSpPr>
        <p:spPr>
          <a:xfrm>
            <a:off x="539552" y="1124744"/>
            <a:ext cx="8208912" cy="3939510"/>
          </a:xfrm>
          <a:prstGeom prst="rect">
            <a:avLst/>
          </a:prstGeom>
          <a:noFill/>
        </p:spPr>
        <p:txBody>
          <a:bodyPr wrap="square">
            <a:spAutoFit/>
          </a:bodyPr>
          <a:lstStyle/>
          <a:p>
            <a:pPr xmlns:a="http://schemas.openxmlformats.org/drawingml/2006/main" lvl="0">
              <a:defRPr/>
            </a:pPr>
            <a:r xmlns:a="http://schemas.openxmlformats.org/drawingml/2006/main">
              <a:rPr altLang="ko-KR" lang="mn" sz="3600">
                <a:solidFill>
                  <a:schemeClr val="tx1">
                    <a:lumMod val="65000"/>
                    <a:lumOff val="35000"/>
                  </a:schemeClr>
                </a:solidFill>
              </a:rPr>
              <a:t>"ЭЗЭНд хүрэх замыг бэлтгэ, Түүнд шулуун зам тавь" гэж цөлд дуудах нэгэн хүний дуу хоолой. "</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mn" sz="3600">
                <a:solidFill>
                  <a:schemeClr val="tx1">
                    <a:lumMod val="65000"/>
                    <a:lumOff val="35000"/>
                  </a:schemeClr>
                </a:solidFill>
              </a:rPr>
              <a:t>4.Тиймээс Иохан цөлд баптисм хүртээж, нүглийн уучлалын төлөө наманчлалын баптисм хүртэх ёслолыг тунхаглав.</a:t>
            </a:r>
            <a:endParaRPr xmlns:a="http://schemas.openxmlformats.org/drawingml/2006/main" altLang="ko-KR" lang="en-US" sz="3600">
              <a:solidFill>
                <a:schemeClr val="tx1">
                  <a:lumMod val="65000"/>
                  <a:lumOff val="35000"/>
                </a:schemeClr>
              </a:solidFill>
            </a:endParaRPr>
          </a:p>
        </p:txBody>
      </p:sp>
      <p:sp>
        <p:nvSpPr>
          <p:cNvPr id="24" name="TextBox 23"/>
          <p:cNvSpPr txBox="1"/>
          <p:nvPr/>
        </p:nvSpPr>
        <p:spPr>
          <a:xfrm>
            <a:off x="4952296" y="5327630"/>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mn" sz="2800">
                <a:solidFill>
                  <a:schemeClr val="tx1">
                    <a:lumMod val="65000"/>
                    <a:lumOff val="35000"/>
                  </a:schemeClr>
                </a:solidFill>
              </a:rPr>
              <a:t>Марк</a:t>
            </a:r>
            <a:r xmlns:a="http://schemas.openxmlformats.org/drawingml/2006/main">
              <a:rPr altLang="en-US" lang="mn" sz="2800">
                <a:solidFill>
                  <a:schemeClr val="tx1">
                    <a:lumMod val="65000"/>
                    <a:lumOff val="35000"/>
                  </a:schemeClr>
                </a:solidFill>
              </a:rPr>
              <a:t> </a:t>
            </a:r>
            <a:r xmlns:a="http://schemas.openxmlformats.org/drawingml/2006/main">
              <a:rPr altLang="ko-KR" lang="mn" sz="2800">
                <a:solidFill>
                  <a:schemeClr val="tx1">
                    <a:lumMod val="65000"/>
                    <a:lumOff val="35000"/>
                  </a:schemeClr>
                </a:solidFill>
              </a:rPr>
              <a:t>1:</a:t>
            </a:r>
            <a:r xmlns:a="http://schemas.openxmlformats.org/drawingml/2006/main">
              <a:rPr altLang="en-US" lang="mn" sz="2800">
                <a:solidFill>
                  <a:schemeClr val="tx1">
                    <a:lumMod val="65000"/>
                    <a:lumOff val="35000"/>
                  </a:schemeClr>
                </a:solidFill>
              </a:rPr>
              <a:t> </a:t>
            </a:r>
            <a:r xmlns:a="http://schemas.openxmlformats.org/drawingml/2006/main">
              <a:rPr altLang="ko-KR" lang="mn" sz="2800">
                <a:solidFill>
                  <a:schemeClr val="tx1">
                    <a:lumMod val="65000"/>
                    <a:lumOff val="35000"/>
                  </a:schemeClr>
                </a:solidFill>
              </a:rPr>
              <a:t>3-4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7504" y="1412776"/>
            <a:ext cx="3384376" cy="369332"/>
          </a:xfrm>
          <a:prstGeom prst="rect">
            <a:avLst/>
          </a:prstGeom>
          <a:noFill/>
        </p:spPr>
        <p:txBody>
          <a:bodyPr wrap="square">
            <a:spAutoFit/>
          </a:bodyPr>
          <a:lstStyle/>
          <a:p>
            <a:pPr xmlns:a="http://schemas.openxmlformats.org/drawingml/2006/main" lvl="0">
              <a:defRPr/>
            </a:pPr>
            <a:r xmlns:a="http://schemas.openxmlformats.org/drawingml/2006/main">
              <a:rPr lang="mn" altLang="ko-KR" b="1">
                <a:solidFill>
                  <a:schemeClr val="tx1">
                    <a:lumMod val="50000"/>
                    <a:lumOff val="50000"/>
                  </a:schemeClr>
                </a:solidFill>
              </a:rPr>
              <a:t>№51 Бурханы үг</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916832"/>
            <a:ext cx="3931114" cy="2100813"/>
          </a:xfrm>
          <a:prstGeom prst="rect">
            <a:avLst/>
          </a:prstGeom>
          <a:noFill/>
        </p:spPr>
        <p:txBody>
          <a:bodyPr wrap="square">
            <a:spAutoFit/>
          </a:bodyPr>
          <a:lstStyle/>
          <a:p>
            <a:pPr xmlns:a="http://schemas.openxmlformats.org/drawingml/2006/main" algn="ctr">
              <a:defRPr/>
            </a:pPr>
            <a:r xmlns:a="http://schemas.openxmlformats.org/drawingml/2006/main">
              <a:rPr lang="mn" altLang="ko-KR" sz="4400"/>
              <a:t>Есүс Сатанд соригдсон</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182593" y="1412776"/>
            <a:ext cx="4973757" cy="439248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n" sz="4000">
                <a:solidFill>
                  <a:srgbClr val="ff0000"/>
                </a:solidFill>
              </a:rPr>
              <a:t>Өнөөдрийн үг</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539552" y="2204864"/>
            <a:ext cx="8208912" cy="1736581"/>
          </a:xfrm>
          <a:prstGeom prst="rect">
            <a:avLst/>
          </a:prstGeom>
          <a:noFill/>
        </p:spPr>
        <p:txBody>
          <a:bodyPr wrap="square">
            <a:spAutoFit/>
          </a:bodyPr>
          <a:lstStyle/>
          <a:p>
            <a:pPr xmlns:a="http://schemas.openxmlformats.org/drawingml/2006/main" lvl="0">
              <a:defRPr/>
            </a:pPr>
            <a:r xmlns:a="http://schemas.openxmlformats.org/drawingml/2006/main">
              <a:rPr altLang="ko-KR" lang="mn" sz="3600">
                <a:solidFill>
                  <a:schemeClr val="tx1">
                    <a:lumMod val="65000"/>
                    <a:lumOff val="35000"/>
                  </a:schemeClr>
                </a:solidFill>
              </a:rPr>
              <a:t>Есүс түүнд "Сатан, надаас зайл! Учир нь "Өөрийн Бурхан ЭЗЭНд мөргөж, зөвхөн Түүнд үйлчил" гэж бичигдсэн байдаг" гэв.</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mn" sz="2800">
                <a:solidFill>
                  <a:schemeClr val="tx1">
                    <a:lumMod val="65000"/>
                    <a:lumOff val="35000"/>
                  </a:schemeClr>
                </a:solidFill>
              </a:rPr>
              <a:t>Матай</a:t>
            </a:r>
            <a:r xmlns:a="http://schemas.openxmlformats.org/drawingml/2006/main">
              <a:rPr altLang="en-US" lang="mn" sz="2800">
                <a:solidFill>
                  <a:schemeClr val="tx1">
                    <a:lumMod val="65000"/>
                    <a:lumOff val="35000"/>
                  </a:schemeClr>
                </a:solidFill>
              </a:rPr>
              <a:t> </a:t>
            </a:r>
            <a:r xmlns:a="http://schemas.openxmlformats.org/drawingml/2006/main">
              <a:rPr altLang="ko-KR" lang="mn" sz="2800">
                <a:solidFill>
                  <a:schemeClr val="tx1">
                    <a:lumMod val="65000"/>
                    <a:lumOff val="35000"/>
                  </a:schemeClr>
                </a:solidFill>
              </a:rPr>
              <a:t>4:10</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pPr>
            <a:r xmlns:a="http://schemas.openxmlformats.org/drawingml/2006/main">
              <a:rPr lang="mn" altLang="ko-KR" sz="2800">
                <a:solidFill>
                  <a:schemeClr val="tx1">
                    <a:lumMod val="65000"/>
                    <a:lumOff val="35000"/>
                  </a:schemeClr>
                </a:solidFill>
              </a:rPr>
              <a:t>Есүс дөчин өдөр мацаг барьж, залбирсны дараа Сатан гарч ирэн Есүсийг сорив</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73274" y="2054799"/>
            <a:ext cx="4282702" cy="3822473"/>
          </a:xfrm>
          <a:prstGeom prst="rect">
            <a:avLst/>
          </a:prstGeom>
        </p:spPr>
      </p:pic>
      <p:pic>
        <p:nvPicPr>
          <p:cNvPr id="5" name="그림 4"/>
          <p:cNvPicPr>
            <a:picLocks noChangeAspect="1"/>
          </p:cNvPicPr>
          <p:nvPr/>
        </p:nvPicPr>
        <p:blipFill rotWithShape="1">
          <a:blip r:embed="rId3"/>
          <a:stretch>
            <a:fillRect/>
          </a:stretch>
        </p:blipFill>
        <p:spPr>
          <a:xfrm>
            <a:off x="4352528" y="2777904"/>
            <a:ext cx="4368989" cy="309936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566881"/>
            <a:ext cx="9054634" cy="1246495"/>
          </a:xfrm>
          <a:prstGeom prst="rect">
            <a:avLst/>
          </a:prstGeom>
          <a:noFill/>
        </p:spPr>
        <p:txBody>
          <a:bodyPr wrap="square" rtlCol="0">
            <a:spAutoFit/>
          </a:bodyPr>
          <a:lstStyle/>
          <a:p>
            <a:r xmlns:a="http://schemas.openxmlformats.org/drawingml/2006/main">
              <a:rPr lang="mn" altLang="ko-KR" sz="2500" dirty="0">
                <a:solidFill>
                  <a:schemeClr val="tx1">
                    <a:lumMod val="65000"/>
                    <a:lumOff val="35000"/>
                  </a:schemeClr>
                </a:solidFill>
              </a:rPr>
              <a:t>Ингээд онгон байсан ч жирэмсэн болсон. Энэ хүүхдийг Есүс гэдэг. Тэр бол бүх хүмүүсийг ирээдүйд нүглээс нь аврах Бурханы Хүү юм.</a:t>
            </a:r>
            <a:endParaRPr xmlns:a="http://schemas.openxmlformats.org/drawingml/2006/main" lang="ko-KR" altLang="en-US" sz="2500" dirty="0">
              <a:solidFill>
                <a:schemeClr val="tx1">
                  <a:lumMod val="65000"/>
                  <a:lumOff val="35000"/>
                </a:schemeClr>
              </a:solidFill>
            </a:endParaRPr>
          </a:p>
        </p:txBody>
      </p:sp>
      <p:pic>
        <p:nvPicPr>
          <p:cNvPr id="3" name="그림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
            <a:ext cx="9144000" cy="5566880"/>
          </a:xfrm>
          <a:prstGeom prst="rect">
            <a:avLst/>
          </a:prstGeom>
        </p:spPr>
      </p:pic>
    </p:spTree>
    <p:extLst>
      <p:ext uri="{BB962C8B-B14F-4D97-AF65-F5344CB8AC3E}">
        <p14:creationId xmlns:p14="http://schemas.microsoft.com/office/powerpoint/2010/main" val="2071964718"/>
      </p:ext>
    </p:extLst>
  </p:cSld>
  <p:clrMapOvr>
    <a:masterClrMapping/>
  </p:clrMapOvr>
</p:sld>
</file>

<file path=ppt/slides/slide7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445224"/>
            <a:ext cx="9054634" cy="1372770"/>
          </a:xfrm>
          <a:prstGeom prst="rect">
            <a:avLst/>
          </a:prstGeom>
          <a:noFill/>
        </p:spPr>
        <p:txBody>
          <a:bodyPr wrap="square">
            <a:spAutoFit/>
          </a:bodyPr>
          <a:lstStyle/>
          <a:p>
            <a:pPr xmlns:a="http://schemas.openxmlformats.org/drawingml/2006/main" lvl="0">
              <a:defRPr/>
            </a:pPr>
            <a:r xmlns:a="http://schemas.openxmlformats.org/drawingml/2006/main">
              <a:rPr lang="mn" altLang="ko-KR" sz="2800">
                <a:solidFill>
                  <a:schemeClr val="tx1">
                    <a:lumMod val="65000"/>
                    <a:lumOff val="35000"/>
                  </a:schemeClr>
                </a:solidFill>
              </a:rPr>
              <a:t>"Чи өлсөж байна уу? Энэ чулуугаар будаатай бялуу хийж идээрэй!" Сатан эхний шалгалтыг хийсэн. Гэвч Есүс Бурханы үгээр сорилтыг ялсан.</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7384"/>
            <a:ext cx="9144000" cy="54726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473005"/>
            <a:ext cx="9070726" cy="1373565"/>
          </a:xfrm>
          <a:prstGeom prst="rect">
            <a:avLst/>
          </a:prstGeom>
          <a:noFill/>
        </p:spPr>
        <p:txBody>
          <a:bodyPr wrap="square">
            <a:spAutoFit/>
          </a:bodyPr>
          <a:lstStyle/>
          <a:p>
            <a:pPr xmlns:a="http://schemas.openxmlformats.org/drawingml/2006/main" lvl="0">
              <a:defRPr/>
            </a:pPr>
            <a:r xmlns:a="http://schemas.openxmlformats.org/drawingml/2006/main">
              <a:rPr lang="mn" altLang="ko-KR" sz="2800">
                <a:solidFill>
                  <a:schemeClr val="tx1">
                    <a:lumMod val="65000"/>
                    <a:lumOff val="35000"/>
                  </a:schemeClr>
                </a:solidFill>
              </a:rPr>
              <a:t>"Тэгвэл эндээс үсрээрэй! Хэрэв чи Бурханы Хүү мөн бол үхэхгүй." Сатан Есүсийг сүмийн орой дээр хоёр дахь удаагаа сорив.</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
            <a:ext cx="9144000" cy="547300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157192"/>
            <a:ext cx="8963222" cy="1794153"/>
          </a:xfrm>
          <a:prstGeom prst="rect">
            <a:avLst/>
          </a:prstGeom>
          <a:noFill/>
        </p:spPr>
        <p:txBody>
          <a:bodyPr wrap="square">
            <a:spAutoFit/>
          </a:bodyPr>
          <a:lstStyle/>
          <a:p>
            <a:pPr xmlns:a="http://schemas.openxmlformats.org/drawingml/2006/main" lvl="0">
              <a:defRPr/>
            </a:pPr>
            <a:r xmlns:a="http://schemas.openxmlformats.org/drawingml/2006/main">
              <a:rPr lang="mn" altLang="ko-KR" sz="2800">
                <a:solidFill>
                  <a:schemeClr val="tx1">
                    <a:lumMod val="65000"/>
                    <a:lumOff val="35000"/>
                  </a:schemeClr>
                </a:solidFill>
              </a:rPr>
              <a:t>Энэ үед тэрээр Есүсийг маш өндөр ууланд аваачиж, Есүст дэлхийн бүх хаант улсыг харуулж, "Хэрэв чи надад мөргөх юм бол би чамд энэ бүгдийг өгөх болно!" Гэвч Есүс Бурханы үгээр хийсэн гурав дахь сорилтоос татгалзсан.</a:t>
            </a:r>
            <a:r xmlns:a="http://schemas.openxmlformats.org/drawingml/2006/main">
              <a:rPr lang="mn"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7383"/>
            <a:ext cx="9144000" cy="504056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473005"/>
            <a:ext cx="8963222" cy="1373565"/>
          </a:xfrm>
          <a:prstGeom prst="rect">
            <a:avLst/>
          </a:prstGeom>
          <a:noFill/>
        </p:spPr>
        <p:txBody>
          <a:bodyPr wrap="square">
            <a:spAutoFit/>
          </a:bodyPr>
          <a:lstStyle/>
          <a:p>
            <a:pPr xmlns:a="http://schemas.openxmlformats.org/drawingml/2006/main" lvl="0">
              <a:defRPr/>
            </a:pPr>
            <a:r xmlns:a="http://schemas.openxmlformats.org/drawingml/2006/main">
              <a:rPr lang="mn" altLang="ko-KR" sz="2800">
                <a:solidFill>
                  <a:schemeClr val="tx1">
                    <a:lumMod val="65000"/>
                    <a:lumOff val="35000"/>
                  </a:schemeClr>
                </a:solidFill>
              </a:rPr>
              <a:t>Эцэст нь Есүс Сатаны бүх уруу таталтыг ялсан. Бүх сорилтыг даван туулсан Есүст Бурхан сэтгэл хангалуун байв.</a:t>
            </a:r>
            <a:r xmlns:a="http://schemas.openxmlformats.org/drawingml/2006/main">
              <a:rPr lang="mn"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7383"/>
            <a:ext cx="9144000" cy="540059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n" sz="4000">
                <a:solidFill>
                  <a:srgbClr val="ff0000"/>
                </a:solidFill>
              </a:rPr>
              <a:t>Өнөөдрийн хичээл</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7721" y="7999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112603"/>
            <a:ext cx="983695" cy="648072"/>
          </a:xfrm>
          <a:prstGeom prst="rect">
            <a:avLst/>
          </a:prstGeom>
          <a:noFill/>
        </p:spPr>
      </p:pic>
      <p:sp>
        <p:nvSpPr>
          <p:cNvPr id="17" name="TextBox 16"/>
          <p:cNvSpPr txBox="1"/>
          <p:nvPr/>
        </p:nvSpPr>
        <p:spPr>
          <a:xfrm>
            <a:off x="467544" y="1268760"/>
            <a:ext cx="8208912" cy="3996659"/>
          </a:xfrm>
          <a:prstGeom prst="rect">
            <a:avLst/>
          </a:prstGeom>
          <a:noFill/>
        </p:spPr>
        <p:txBody>
          <a:bodyPr wrap="square">
            <a:spAutoFit/>
          </a:bodyPr>
          <a:lstStyle/>
          <a:p>
            <a:pPr xmlns:a="http://schemas.openxmlformats.org/drawingml/2006/main" algn="ctr">
              <a:defRPr/>
            </a:pPr>
            <a:r xmlns:a="http://schemas.openxmlformats.org/drawingml/2006/main">
              <a:rPr altLang="ko-KR" lang="mn" sz="3200">
                <a:solidFill>
                  <a:schemeClr val="tx1">
                    <a:lumMod val="65000"/>
                    <a:lumOff val="35000"/>
                  </a:schemeClr>
                </a:solidFill>
              </a:rPr>
              <a:t>Есүс бол Бурханы Хүү байсан</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n" sz="3200">
                <a:solidFill>
                  <a:schemeClr val="tx1">
                    <a:lumMod val="65000"/>
                    <a:lumOff val="35000"/>
                  </a:schemeClr>
                </a:solidFill>
              </a:rPr>
              <a:t>Гэвч тэр бидэнтэй адил Сатанд уруу татагдсан.</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n" sz="3200">
                <a:solidFill>
                  <a:schemeClr val="tx1">
                    <a:lumMod val="65000"/>
                    <a:lumOff val="35000"/>
                  </a:schemeClr>
                </a:solidFill>
              </a:rPr>
              <a:t>Гэвч Бурханы үгээр Есүс Сатаны сорилтыг даван туулсан.</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n" sz="3200">
                <a:solidFill>
                  <a:schemeClr val="tx1">
                    <a:lumMod val="65000"/>
                    <a:lumOff val="35000"/>
                  </a:schemeClr>
                </a:solidFill>
              </a:rPr>
              <a:t>Сатан биднийг уруу татсаар байна.</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n" sz="3200">
                <a:solidFill>
                  <a:schemeClr val="tx1">
                    <a:lumMod val="65000"/>
                    <a:lumOff val="35000"/>
                  </a:schemeClr>
                </a:solidFill>
              </a:rPr>
              <a:t>Гэсэн хэдий ч бид Есүсийн адил Бурханы үгээр Сатаны сорилтыг даван туулж чадна</a:t>
            </a:r>
            <a:endParaRPr xmlns:a="http://schemas.openxmlformats.org/drawingml/2006/main" altLang="ko-KR" lang="en-US" sz="3200">
              <a:solidFill>
                <a:schemeClr val="tx1">
                  <a:lumMod val="65000"/>
                  <a:lumOff val="35000"/>
                </a:schemeClr>
              </a:solidFill>
            </a:endParaRPr>
          </a:p>
          <a:p>
            <a:pPr algn="ctr">
              <a:defRPr/>
            </a:pPr>
            <a:endParaRPr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73196" y="219398"/>
            <a:ext cx="4053592" cy="569272"/>
          </a:xfrm>
          <a:prstGeom prst="rect">
            <a:avLst/>
          </a:prstGeom>
          <a:noFill/>
        </p:spPr>
        <p:txBody>
          <a:bodyPr wrap="square">
            <a:spAutoFit/>
          </a:bodyPr>
          <a:lstStyle/>
          <a:p>
            <a:pPr xmlns:a="http://schemas.openxmlformats.org/drawingml/2006/main" algn="ctr">
              <a:defRPr/>
            </a:pPr>
            <a:r xmlns:a="http://schemas.openxmlformats.org/drawingml/2006/main">
              <a:rPr altLang="ko-KR" lang="mn" sz="3200">
                <a:solidFill>
                  <a:srgbClr val="ff0000"/>
                </a:solidFill>
              </a:rPr>
              <a:t>Есүс гэж хэн бэ?</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mn" sz="3600">
                <a:solidFill>
                  <a:srgbClr val="0070c0"/>
                </a:solidFill>
              </a:rPr>
              <a:t>Есүс..</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2833301"/>
          </a:xfrm>
          <a:prstGeom prst="rect">
            <a:avLst/>
          </a:prstGeom>
          <a:noFill/>
        </p:spPr>
        <p:txBody>
          <a:bodyPr wrap="square">
            <a:spAutoFit/>
          </a:bodyPr>
          <a:lstStyle/>
          <a:p>
            <a:pPr xmlns:a="http://schemas.openxmlformats.org/drawingml/2006/main" lvl="0">
              <a:defRPr/>
            </a:pPr>
            <a:r xmlns:a="http://schemas.openxmlformats.org/drawingml/2006/main">
              <a:rPr altLang="ko-KR" lang="mn" sz="3600">
                <a:solidFill>
                  <a:schemeClr val="tx1">
                    <a:lumMod val="65000"/>
                    <a:lumOff val="35000"/>
                  </a:schemeClr>
                </a:solidFill>
              </a:rPr>
              <a:t>Есүс бол бидний тулгардаг сорилтуудыг даван туулахад туслах маань юм. Тэр бол бидний тулгарсан бүх бэрхшээлийг ойлгож, тэдгээрийг даван туулахад тусалдаг хүн юм.</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mn" sz="4000">
                <a:solidFill>
                  <a:srgbClr val="ff0000"/>
                </a:solidFill>
              </a:rPr>
              <a:t>Өнөөдрийн асуулт хариулт</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105401"/>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21498"/>
            <a:ext cx="983695" cy="648072"/>
          </a:xfrm>
          <a:prstGeom prst="rect">
            <a:avLst/>
          </a:prstGeom>
          <a:noFill/>
        </p:spPr>
      </p:pic>
      <p:sp>
        <p:nvSpPr>
          <p:cNvPr id="23" name="TextBox 22"/>
          <p:cNvSpPr txBox="1"/>
          <p:nvPr/>
        </p:nvSpPr>
        <p:spPr>
          <a:xfrm>
            <a:off x="323528" y="1340768"/>
            <a:ext cx="8424936" cy="646331"/>
          </a:xfrm>
          <a:prstGeom prst="rect">
            <a:avLst/>
          </a:prstGeom>
          <a:noFill/>
        </p:spPr>
        <p:txBody>
          <a:bodyPr wrap="square">
            <a:spAutoFit/>
          </a:bodyPr>
          <a:lstStyle/>
          <a:p>
            <a:pPr xmlns:a="http://schemas.openxmlformats.org/drawingml/2006/main" lvl="0">
              <a:defRPr/>
            </a:pPr>
            <a:r xmlns:a="http://schemas.openxmlformats.org/drawingml/2006/main">
              <a:rPr altLang="ko-KR" lang="mn" sz="3600">
                <a:solidFill>
                  <a:schemeClr val="tx1">
                    <a:lumMod val="65000"/>
                    <a:lumOff val="35000"/>
                  </a:schemeClr>
                </a:solidFill>
              </a:rPr>
              <a:t>Сатан Есүст хэдэн сорилт өгсөн бэ?</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mn" sz="2800">
                <a:solidFill>
                  <a:schemeClr val="tx1">
                    <a:lumMod val="65000"/>
                    <a:lumOff val="35000"/>
                  </a:schemeClr>
                </a:solidFill>
              </a:rPr>
              <a:t>① </a:t>
            </a:r>
            <a:r xmlns:a="http://schemas.openxmlformats.org/drawingml/2006/main">
              <a:rPr altLang="ko-KR" lang="mn" sz="2800">
                <a:solidFill>
                  <a:schemeClr val="tx1">
                    <a:lumMod val="65000"/>
                    <a:lumOff val="35000"/>
                  </a:schemeClr>
                </a:solidFill>
              </a:rPr>
              <a:t>нэг</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mn" sz="2800">
                <a:solidFill>
                  <a:schemeClr val="tx1">
                    <a:lumMod val="65000"/>
                    <a:lumOff val="35000"/>
                  </a:schemeClr>
                </a:solidFill>
              </a:rPr>
              <a:t>② </a:t>
            </a:r>
            <a:r xmlns:a="http://schemas.openxmlformats.org/drawingml/2006/main">
              <a:rPr altLang="ko-KR" lang="mn" sz="2800">
                <a:solidFill>
                  <a:schemeClr val="tx1">
                    <a:lumMod val="65000"/>
                    <a:lumOff val="35000"/>
                  </a:schemeClr>
                </a:solidFill>
              </a:rPr>
              <a:t>хоёр</a:t>
            </a:r>
            <a:r xmlns:a="http://schemas.openxmlformats.org/drawingml/2006/main">
              <a:rPr altLang="en-US" lang="mn" sz="2800">
                <a:solidFill>
                  <a:schemeClr val="tx1">
                    <a:lumMod val="65000"/>
                    <a:lumOff val="35000"/>
                  </a:schemeClr>
                </a:solidFill>
              </a:rPr>
              <a:t> </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n" sz="2800">
                <a:solidFill>
                  <a:schemeClr val="tx1">
                    <a:lumMod val="65000"/>
                    <a:lumOff val="35000"/>
                  </a:schemeClr>
                </a:solidFill>
              </a:rPr>
              <a:t>③ </a:t>
            </a:r>
            <a:r xmlns:a="http://schemas.openxmlformats.org/drawingml/2006/main">
              <a:rPr altLang="ko-KR" lang="mn" sz="2800">
                <a:solidFill>
                  <a:schemeClr val="tx1">
                    <a:lumMod val="65000"/>
                    <a:lumOff val="35000"/>
                  </a:schemeClr>
                </a:solidFill>
              </a:rPr>
              <a:t>гурав</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n" sz="2800">
                <a:solidFill>
                  <a:schemeClr val="tx1">
                    <a:lumMod val="65000"/>
                    <a:lumOff val="35000"/>
                  </a:schemeClr>
                </a:solidFill>
              </a:rPr>
              <a:t>④ </a:t>
            </a:r>
            <a:r xmlns:a="http://schemas.openxmlformats.org/drawingml/2006/main">
              <a:rPr altLang="ko-KR" lang="mn" sz="2800">
                <a:solidFill>
                  <a:schemeClr val="tx1">
                    <a:lumMod val="65000"/>
                    <a:lumOff val="35000"/>
                  </a:schemeClr>
                </a:solidFill>
              </a:rPr>
              <a:t>дөрөв</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n" sz="2800">
                <a:solidFill>
                  <a:srgbClr val="ff0000"/>
                </a:solidFill>
              </a:rPr>
              <a:t>③ </a:t>
            </a:r>
            <a:r xmlns:a="http://schemas.openxmlformats.org/drawingml/2006/main">
              <a:rPr altLang="ko-KR" lang="mn" sz="2800">
                <a:solidFill>
                  <a:srgbClr val="ff0000"/>
                </a:solidFill>
              </a:rPr>
              <a:t>гурав</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7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n" sz="4000">
                <a:solidFill>
                  <a:srgbClr val="ff0000"/>
                </a:solidFill>
              </a:rPr>
              <a:t>Өнөөдрийн үг</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539552" y="2204864"/>
            <a:ext cx="8208912" cy="1736581"/>
          </a:xfrm>
          <a:prstGeom prst="rect">
            <a:avLst/>
          </a:prstGeom>
          <a:noFill/>
        </p:spPr>
        <p:txBody>
          <a:bodyPr wrap="square">
            <a:spAutoFit/>
          </a:bodyPr>
          <a:lstStyle/>
          <a:p>
            <a:pPr xmlns:a="http://schemas.openxmlformats.org/drawingml/2006/main" lvl="0">
              <a:defRPr/>
            </a:pPr>
            <a:r xmlns:a="http://schemas.openxmlformats.org/drawingml/2006/main">
              <a:rPr altLang="ko-KR" lang="mn" sz="3600">
                <a:solidFill>
                  <a:schemeClr val="tx1">
                    <a:lumMod val="65000"/>
                    <a:lumOff val="35000"/>
                  </a:schemeClr>
                </a:solidFill>
              </a:rPr>
              <a:t>Есүс түүнд "Сатан, надаас зайл! Учир нь "Өөрийн Бурхан ЭЗЭНд мөргөж, зөвхөн Түүнд үйлчил" гэж бичигдсэн байдаг" гэв.</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mn" sz="2800">
                <a:solidFill>
                  <a:schemeClr val="tx1">
                    <a:lumMod val="65000"/>
                    <a:lumOff val="35000"/>
                  </a:schemeClr>
                </a:solidFill>
              </a:rPr>
              <a:t>Матай</a:t>
            </a:r>
            <a:r xmlns:a="http://schemas.openxmlformats.org/drawingml/2006/main">
              <a:rPr altLang="en-US" lang="mn" sz="2800">
                <a:solidFill>
                  <a:schemeClr val="tx1">
                    <a:lumMod val="65000"/>
                    <a:lumOff val="35000"/>
                  </a:schemeClr>
                </a:solidFill>
              </a:rPr>
              <a:t> </a:t>
            </a:r>
            <a:r xmlns:a="http://schemas.openxmlformats.org/drawingml/2006/main">
              <a:rPr altLang="ko-KR" lang="mn" sz="2800">
                <a:solidFill>
                  <a:schemeClr val="tx1">
                    <a:lumMod val="65000"/>
                    <a:lumOff val="35000"/>
                  </a:schemeClr>
                </a:solidFill>
              </a:rPr>
              <a:t>4:10</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8808" y="1410539"/>
            <a:ext cx="3025040" cy="359206"/>
          </a:xfrm>
          <a:prstGeom prst="rect">
            <a:avLst/>
          </a:prstGeom>
          <a:noFill/>
        </p:spPr>
        <p:txBody>
          <a:bodyPr wrap="square">
            <a:spAutoFit/>
          </a:bodyPr>
          <a:lstStyle/>
          <a:p>
            <a:pPr xmlns:a="http://schemas.openxmlformats.org/drawingml/2006/main" lvl="0">
              <a:defRPr/>
            </a:pPr>
            <a:r xmlns:a="http://schemas.openxmlformats.org/drawingml/2006/main">
              <a:rPr lang="mn" altLang="ko-KR" b="1">
                <a:solidFill>
                  <a:schemeClr val="tx1">
                    <a:lumMod val="50000"/>
                    <a:lumOff val="50000"/>
                  </a:schemeClr>
                </a:solidFill>
              </a:rPr>
              <a:t>№52 Бурханы үг</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916832"/>
            <a:ext cx="3931114" cy="1434063"/>
          </a:xfrm>
          <a:prstGeom prst="rect">
            <a:avLst/>
          </a:prstGeom>
          <a:noFill/>
        </p:spPr>
        <p:txBody>
          <a:bodyPr wrap="square">
            <a:spAutoFit/>
          </a:bodyPr>
          <a:lstStyle/>
          <a:p>
            <a:pPr xmlns:a="http://schemas.openxmlformats.org/drawingml/2006/main" algn="ctr">
              <a:defRPr/>
            </a:pPr>
            <a:r xmlns:a="http://schemas.openxmlformats.org/drawingml/2006/main">
              <a:rPr lang="mn" altLang="ko-KR" sz="4400"/>
              <a:t>Ус</a:t>
            </a:r>
            <a:r xmlns:a="http://schemas.openxmlformats.org/drawingml/2006/main">
              <a:rPr lang="mn" altLang="en-US" sz="4400"/>
              <a:t> </a:t>
            </a:r>
            <a:r xmlns:a="http://schemas.openxmlformats.org/drawingml/2006/main">
              <a:rPr lang="mn" altLang="ko-KR" sz="4400"/>
              <a:t>Дарс болж хувирав</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110626" y="1484784"/>
            <a:ext cx="5033374" cy="447584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n" sz="4000">
                <a:solidFill>
                  <a:srgbClr val="ff0000"/>
                </a:solidFill>
              </a:rPr>
              <a:t>Өнөөдрийн үг</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52603" y="3671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112603"/>
            <a:ext cx="983695" cy="648072"/>
          </a:xfrm>
          <a:prstGeom prst="rect">
            <a:avLst/>
          </a:prstGeom>
          <a:noFill/>
        </p:spPr>
      </p:pic>
      <p:sp>
        <p:nvSpPr>
          <p:cNvPr id="23" name="TextBox 22"/>
          <p:cNvSpPr txBox="1"/>
          <p:nvPr/>
        </p:nvSpPr>
        <p:spPr>
          <a:xfrm>
            <a:off x="539552"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altLang="ko-KR" lang="mn" sz="3600">
                <a:solidFill>
                  <a:schemeClr val="tx1">
                    <a:lumMod val="65000"/>
                    <a:lumOff val="35000"/>
                  </a:schemeClr>
                </a:solidFill>
              </a:rPr>
              <a:t>Энэ бол Есүс Галилын Кана хотод хийсэн гайхамшигт тэмдгүүдийнхээ анхных юм. Ийнхүү тэрээр алдар суугаа илчилж, шавь нар нь Түүнд итгэсэн.</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mn" sz="2800">
                <a:solidFill>
                  <a:schemeClr val="tx1">
                    <a:lumMod val="65000"/>
                    <a:lumOff val="35000"/>
                  </a:schemeClr>
                </a:solidFill>
              </a:rPr>
              <a:t>Жон</a:t>
            </a:r>
            <a:r xmlns:a="http://schemas.openxmlformats.org/drawingml/2006/main">
              <a:rPr altLang="en-US" lang="mn" sz="2800">
                <a:solidFill>
                  <a:schemeClr val="tx1">
                    <a:lumMod val="65000"/>
                    <a:lumOff val="35000"/>
                  </a:schemeClr>
                </a:solidFill>
              </a:rPr>
              <a:t> </a:t>
            </a:r>
            <a:r xmlns:a="http://schemas.openxmlformats.org/drawingml/2006/main">
              <a:rPr altLang="ko-KR" lang="mn" sz="2800">
                <a:solidFill>
                  <a:schemeClr val="tx1">
                    <a:lumMod val="65000"/>
                    <a:lumOff val="35000"/>
                  </a:schemeClr>
                </a:solidFill>
              </a:rPr>
              <a:t>2:11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177600"/>
            <a:ext cx="4053592" cy="696795"/>
          </a:xfrm>
          <a:prstGeom prst="rect">
            <a:avLst/>
          </a:prstGeom>
          <a:noFill/>
        </p:spPr>
        <p:txBody>
          <a:bodyPr wrap="square">
            <a:spAutoFit/>
          </a:bodyPr>
          <a:lstStyle/>
          <a:p>
            <a:pPr xmlns:a="http://schemas.openxmlformats.org/drawingml/2006/main" algn="ctr">
              <a:defRPr/>
            </a:pPr>
            <a:r xmlns:a="http://schemas.openxmlformats.org/drawingml/2006/main">
              <a:rPr altLang="ko-KR" lang="mn" sz="4000">
                <a:solidFill>
                  <a:srgbClr val="ff0000"/>
                </a:solidFill>
              </a:rPr>
              <a:t>Өнөөдрийн хичээл</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5739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835696" y="97120"/>
            <a:ext cx="983695" cy="648072"/>
          </a:xfrm>
          <a:prstGeom prst="rect">
            <a:avLst/>
          </a:prstGeom>
          <a:noFill/>
        </p:spPr>
      </p:pic>
      <p:sp>
        <p:nvSpPr>
          <p:cNvPr id="17" name="TextBox 16"/>
          <p:cNvSpPr txBox="1"/>
          <p:nvPr/>
        </p:nvSpPr>
        <p:spPr>
          <a:xfrm>
            <a:off x="467544" y="1268760"/>
            <a:ext cx="8208912" cy="3996659"/>
          </a:xfrm>
          <a:prstGeom prst="rect">
            <a:avLst/>
          </a:prstGeom>
          <a:noFill/>
        </p:spPr>
        <p:txBody>
          <a:bodyPr wrap="square">
            <a:spAutoFit/>
          </a:bodyPr>
          <a:lstStyle/>
          <a:p>
            <a:pPr xmlns:a="http://schemas.openxmlformats.org/drawingml/2006/main" algn="ctr">
              <a:defRPr/>
            </a:pPr>
            <a:r xmlns:a="http://schemas.openxmlformats.org/drawingml/2006/main">
              <a:rPr altLang="ko-KR" lang="mn" sz="3200">
                <a:solidFill>
                  <a:schemeClr val="tx1">
                    <a:lumMod val="65000"/>
                    <a:lumOff val="35000"/>
                  </a:schemeClr>
                </a:solidFill>
              </a:rPr>
              <a:t>Мэри гэрлээгүй ч хүүтэй болохоос айдаг байв.</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n" sz="3200">
                <a:solidFill>
                  <a:schemeClr val="tx1">
                    <a:lumMod val="65000"/>
                    <a:lumOff val="35000"/>
                  </a:schemeClr>
                </a:solidFill>
              </a:rPr>
              <a:t>Гэсэн хэдий ч тэр итгэлээр Бурханы үгийг хүлээн авч, дуулгавартай дагасан.</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n" sz="3200">
                <a:solidFill>
                  <a:schemeClr val="tx1">
                    <a:lumMod val="65000"/>
                    <a:lumOff val="35000"/>
                  </a:schemeClr>
                </a:solidFill>
              </a:rPr>
              <a:t>Бид Бурханы Үгэнд итгэж, дуулгавартай байх үедээ эмээж магадгүй. Гэхдээ Мэригийн гэм буруугаа хүлээсэнтэй адил бид "Чиний хэлсэнчлэн надад ч болтугай" гэдгийг хүлээн зөвшөөрөх ёстой.</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788421"/>
            <a:ext cx="8963222" cy="943849"/>
          </a:xfrm>
          <a:prstGeom prst="rect">
            <a:avLst/>
          </a:prstGeom>
          <a:noFill/>
        </p:spPr>
        <p:txBody>
          <a:bodyPr wrap="square">
            <a:spAutoFit/>
          </a:bodyPr>
          <a:lstStyle/>
          <a:p>
            <a:pPr xmlns:a="http://schemas.openxmlformats.org/drawingml/2006/main" lvl="0">
              <a:defRPr/>
            </a:pPr>
            <a:r xmlns:a="http://schemas.openxmlformats.org/drawingml/2006/main">
              <a:rPr lang="mn" altLang="ko-KR" sz="2800">
                <a:solidFill>
                  <a:schemeClr val="tx1">
                    <a:lumMod val="65000"/>
                    <a:lumOff val="35000"/>
                  </a:schemeClr>
                </a:solidFill>
              </a:rPr>
              <a:t>Галилейн Кана хотод хурим болов. Хуриманд Есүс болон түүний шавь нар ч бас уригджээ.</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3360" y="0"/>
            <a:ext cx="9147360" cy="578842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5496" y="5858108"/>
            <a:ext cx="9054634" cy="940837"/>
          </a:xfrm>
          <a:prstGeom prst="rect">
            <a:avLst/>
          </a:prstGeom>
          <a:noFill/>
        </p:spPr>
        <p:txBody>
          <a:bodyPr wrap="square">
            <a:spAutoFit/>
          </a:bodyPr>
          <a:lstStyle/>
          <a:p>
            <a:pPr xmlns:a="http://schemas.openxmlformats.org/drawingml/2006/main" lvl="0">
              <a:defRPr/>
            </a:pPr>
            <a:r xmlns:a="http://schemas.openxmlformats.org/drawingml/2006/main">
              <a:rPr lang="mn" altLang="ko-KR" sz="2800">
                <a:solidFill>
                  <a:schemeClr val="tx1">
                    <a:lumMod val="65000"/>
                    <a:lumOff val="35000"/>
                  </a:schemeClr>
                </a:solidFill>
              </a:rPr>
              <a:t>Гэхдээ асуудал гарсан. Дарс дуусчээ. Дарсгүй бол найр хийж чадахгүй.</a:t>
            </a:r>
            <a:endParaRPr xmlns:a="http://schemas.openxmlformats.org/drawingml/2006/main" lang="ko-KR" altLang="en-US" sz="2800">
              <a:solidFill>
                <a:schemeClr val="tx1">
                  <a:lumMod val="65000"/>
                  <a:lumOff val="35000"/>
                </a:schemeClr>
              </a:solidFill>
            </a:endParaRPr>
          </a:p>
        </p:txBody>
      </p:sp>
      <p:pic>
        <p:nvPicPr>
          <p:cNvPr id="5" name="그림 4"/>
          <p:cNvPicPr>
            <a:picLocks noChangeAspect="1"/>
          </p:cNvPicPr>
          <p:nvPr/>
        </p:nvPicPr>
        <p:blipFill rotWithShape="1">
          <a:blip r:embed="rId2"/>
          <a:stretch>
            <a:fillRect/>
          </a:stretch>
        </p:blipFill>
        <p:spPr>
          <a:xfrm>
            <a:off x="-2633" y="-7310"/>
            <a:ext cx="9146633" cy="581257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59269"/>
            <a:ext cx="9070726" cy="939676"/>
          </a:xfrm>
          <a:prstGeom prst="rect">
            <a:avLst/>
          </a:prstGeom>
          <a:noFill/>
        </p:spPr>
        <p:txBody>
          <a:bodyPr wrap="square">
            <a:spAutoFit/>
          </a:bodyPr>
          <a:lstStyle/>
          <a:p>
            <a:pPr xmlns:a="http://schemas.openxmlformats.org/drawingml/2006/main" lvl="0">
              <a:defRPr/>
            </a:pPr>
            <a:r xmlns:a="http://schemas.openxmlformats.org/drawingml/2006/main">
              <a:rPr lang="mn" altLang="ko-KR" sz="2800">
                <a:solidFill>
                  <a:schemeClr val="tx1">
                    <a:lumMod val="65000"/>
                    <a:lumOff val="35000"/>
                  </a:schemeClr>
                </a:solidFill>
              </a:rPr>
              <a:t>Есүс гэрт байсан зарц нартаа вааранд ус хийнэ. Үйлчлэгчид хүссэнээ хийв.</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32412" y="0"/>
            <a:ext cx="9176412" cy="58052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05264"/>
            <a:ext cx="8963222" cy="954107"/>
          </a:xfrm>
          <a:prstGeom prst="rect">
            <a:avLst/>
          </a:prstGeom>
          <a:noFill/>
        </p:spPr>
        <p:txBody>
          <a:bodyPr wrap="square">
            <a:spAutoFit/>
          </a:bodyPr>
          <a:lstStyle/>
          <a:p>
            <a:pPr xmlns:a="http://schemas.openxmlformats.org/drawingml/2006/main" lvl="0">
              <a:defRPr/>
            </a:pPr>
            <a:r xmlns:a="http://schemas.openxmlformats.org/drawingml/2006/main">
              <a:rPr lang="mn" altLang="ko-KR" sz="2800">
                <a:solidFill>
                  <a:schemeClr val="tx1">
                    <a:lumMod val="65000"/>
                    <a:lumOff val="35000"/>
                  </a:schemeClr>
                </a:solidFill>
              </a:rPr>
              <a:t>Үүний дараа саванд байгаа усыг амтлахын тулд авав. Саванд байгаа усыг маш амттай дарс болгов.</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35496" y="-8872"/>
            <a:ext cx="9108504" cy="581413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9366" y="5042118"/>
            <a:ext cx="9054634" cy="1794927"/>
          </a:xfrm>
          <a:prstGeom prst="rect">
            <a:avLst/>
          </a:prstGeom>
          <a:noFill/>
        </p:spPr>
        <p:txBody>
          <a:bodyPr wrap="square">
            <a:spAutoFit/>
          </a:bodyPr>
          <a:lstStyle/>
          <a:p>
            <a:pPr xmlns:a="http://schemas.openxmlformats.org/drawingml/2006/main" lvl="0">
              <a:defRPr/>
            </a:pPr>
            <a:r xmlns:a="http://schemas.openxmlformats.org/drawingml/2006/main">
              <a:rPr lang="mn" altLang="ko-KR" sz="2800">
                <a:solidFill>
                  <a:schemeClr val="tx1">
                    <a:lumMod val="65000"/>
                    <a:lumOff val="35000"/>
                  </a:schemeClr>
                </a:solidFill>
              </a:rPr>
              <a:t>Зочид дарс амталж, гайхсан. Тэдэнд анхныхаасаа илүү амттай дарс идсэн бөгөөд Есүсийн гайхамшгийн ачаар найр илүү сэтгэл хөдөлгөм болж чадсан юм.</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494116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n" sz="4000">
                <a:solidFill>
                  <a:srgbClr val="ff0000"/>
                </a:solidFill>
              </a:rPr>
              <a:t>Өнөөдрийн хичээл</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54212" y="5739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79409"/>
            <a:ext cx="983695" cy="648072"/>
          </a:xfrm>
          <a:prstGeom prst="rect">
            <a:avLst/>
          </a:prstGeom>
          <a:noFill/>
        </p:spPr>
      </p:pic>
      <p:sp>
        <p:nvSpPr>
          <p:cNvPr id="17" name="TextBox 16"/>
          <p:cNvSpPr txBox="1"/>
          <p:nvPr/>
        </p:nvSpPr>
        <p:spPr>
          <a:xfrm>
            <a:off x="467544" y="1268760"/>
            <a:ext cx="8208912" cy="4482434"/>
          </a:xfrm>
          <a:prstGeom prst="rect">
            <a:avLst/>
          </a:prstGeom>
          <a:noFill/>
        </p:spPr>
        <p:txBody>
          <a:bodyPr wrap="square">
            <a:spAutoFit/>
          </a:bodyPr>
          <a:lstStyle/>
          <a:p>
            <a:pPr xmlns:a="http://schemas.openxmlformats.org/drawingml/2006/main" algn="ctr">
              <a:defRPr/>
            </a:pPr>
            <a:r xmlns:a="http://schemas.openxmlformats.org/drawingml/2006/main">
              <a:rPr altLang="ko-KR" lang="mn" sz="3200">
                <a:solidFill>
                  <a:schemeClr val="tx1">
                    <a:lumMod val="65000"/>
                    <a:lumOff val="35000"/>
                  </a:schemeClr>
                </a:solidFill>
              </a:rPr>
              <a:t>Есүсийн үед дарс</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n" sz="3200">
                <a:solidFill>
                  <a:schemeClr val="tx1">
                    <a:lumMod val="65000"/>
                    <a:lumOff val="35000"/>
                  </a:schemeClr>
                </a:solidFill>
              </a:rPr>
              <a:t>Баярын үеэр зайлшгүй шаардлагатай байсан.</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n" sz="3200">
                <a:solidFill>
                  <a:schemeClr val="tx1">
                    <a:lumMod val="65000"/>
                    <a:lumOff val="35000"/>
                  </a:schemeClr>
                </a:solidFill>
              </a:rPr>
              <a:t>Есүс усыг дарс болгож, баяр ёслолын хэрэгцээг хангасан.</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n" sz="3200">
                <a:solidFill>
                  <a:schemeClr val="tx1">
                    <a:lumMod val="65000"/>
                    <a:lumOff val="35000"/>
                  </a:schemeClr>
                </a:solidFill>
              </a:rPr>
              <a:t>Бидний хувьд Есүс бол зайлшгүй хүн юм</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n" sz="3200">
                <a:solidFill>
                  <a:schemeClr val="tx1">
                    <a:lumMod val="65000"/>
                    <a:lumOff val="35000"/>
                  </a:schemeClr>
                </a:solidFill>
              </a:rPr>
              <a:t>найрын дарс шиг.</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n" sz="3200">
                <a:solidFill>
                  <a:schemeClr val="tx1">
                    <a:lumMod val="65000"/>
                    <a:lumOff val="35000"/>
                  </a:schemeClr>
                </a:solidFill>
              </a:rPr>
              <a:t>Өөрийгөө бидэнд өгсөн Есүсийн нигүүлслийг бид санах ёстой.</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n" sz="3200">
                <a:solidFill>
                  <a:schemeClr val="tx1">
                    <a:lumMod val="65000"/>
                    <a:lumOff val="35000"/>
                  </a:schemeClr>
                </a:solidFill>
              </a:rPr>
              <a:t>.</a:t>
            </a:r>
            <a:r xmlns:a="http://schemas.openxmlformats.org/drawingml/2006/main">
              <a:rPr altLang="en-US" lang="mn" sz="3200">
                <a:solidFill>
                  <a:schemeClr val="tx1">
                    <a:lumMod val="65000"/>
                    <a:lumOff val="35000"/>
                  </a:schemeClr>
                </a:solidFill>
              </a:rPr>
              <a:t> </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73196" y="224593"/>
            <a:ext cx="4053592" cy="573602"/>
          </a:xfrm>
          <a:prstGeom prst="rect">
            <a:avLst/>
          </a:prstGeom>
          <a:noFill/>
        </p:spPr>
        <p:txBody>
          <a:bodyPr wrap="square">
            <a:spAutoFit/>
          </a:bodyPr>
          <a:lstStyle/>
          <a:p>
            <a:pPr xmlns:a="http://schemas.openxmlformats.org/drawingml/2006/main" algn="ctr">
              <a:defRPr/>
            </a:pPr>
            <a:r xmlns:a="http://schemas.openxmlformats.org/drawingml/2006/main">
              <a:rPr altLang="ko-KR" lang="mn" sz="3200"/>
              <a:t>ДЭМБ</a:t>
            </a:r>
            <a:r xmlns:a="http://schemas.openxmlformats.org/drawingml/2006/main">
              <a:rPr altLang="en-US" lang="mn" sz="3200"/>
              <a:t> </a:t>
            </a:r>
            <a:r xmlns:a="http://schemas.openxmlformats.org/drawingml/2006/main">
              <a:rPr altLang="ko-KR" lang="mn" sz="3200"/>
              <a:t>байна</a:t>
            </a:r>
            <a:r xmlns:a="http://schemas.openxmlformats.org/drawingml/2006/main">
              <a:rPr altLang="en-US" lang="mn" sz="3200"/>
              <a:t> </a:t>
            </a:r>
            <a:r xmlns:a="http://schemas.openxmlformats.org/drawingml/2006/main">
              <a:rPr altLang="ko-KR" lang="mn" sz="3200"/>
              <a:t>Есүс?</a:t>
            </a:r>
            <a:r xmlns:a="http://schemas.openxmlformats.org/drawingml/2006/main">
              <a:rPr altLang="en-US" lang="mn"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mn" sz="3600">
                <a:solidFill>
                  <a:srgbClr val="0070c0"/>
                </a:solidFill>
              </a:rPr>
              <a:t>Есүс бол..</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mn" sz="3600">
                <a:solidFill>
                  <a:schemeClr val="tx1">
                    <a:lumMod val="65000"/>
                    <a:lumOff val="35000"/>
                  </a:schemeClr>
                </a:solidFill>
              </a:rPr>
              <a:t>Есүс бол найрын дарс шиг бидний баяр баясгалан юм.</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mn" sz="4000">
                <a:solidFill>
                  <a:srgbClr val="ff0000"/>
                </a:solidFill>
              </a:rPr>
              <a:t>Өнөөдрийн асуулт хариулт</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43399" y="9287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92873"/>
            <a:ext cx="983695" cy="648072"/>
          </a:xfrm>
          <a:prstGeom prst="rect">
            <a:avLst/>
          </a:prstGeom>
          <a:noFill/>
        </p:spPr>
      </p:pic>
      <p:sp>
        <p:nvSpPr>
          <p:cNvPr id="23" name="TextBox 22"/>
          <p:cNvSpPr txBox="1"/>
          <p:nvPr/>
        </p:nvSpPr>
        <p:spPr>
          <a:xfrm>
            <a:off x="323528" y="1340768"/>
            <a:ext cx="8424936" cy="646331"/>
          </a:xfrm>
          <a:prstGeom prst="rect">
            <a:avLst/>
          </a:prstGeom>
          <a:noFill/>
        </p:spPr>
        <p:txBody>
          <a:bodyPr wrap="square">
            <a:spAutoFit/>
          </a:bodyPr>
          <a:lstStyle/>
          <a:p>
            <a:pPr xmlns:a="http://schemas.openxmlformats.org/drawingml/2006/main" lvl="0">
              <a:defRPr/>
            </a:pPr>
            <a:r xmlns:a="http://schemas.openxmlformats.org/drawingml/2006/main">
              <a:rPr altLang="ko-KR" lang="mn" sz="3600">
                <a:solidFill>
                  <a:schemeClr val="tx1">
                    <a:lumMod val="65000"/>
                    <a:lumOff val="35000"/>
                  </a:schemeClr>
                </a:solidFill>
              </a:rPr>
              <a:t>Есүс усыг юу болгосон бэ?</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mn" sz="2800">
                <a:solidFill>
                  <a:schemeClr val="tx1">
                    <a:lumMod val="65000"/>
                    <a:lumOff val="35000"/>
                  </a:schemeClr>
                </a:solidFill>
              </a:rPr>
              <a:t>① </a:t>
            </a:r>
            <a:r xmlns:a="http://schemas.openxmlformats.org/drawingml/2006/main">
              <a:rPr altLang="ko-KR" lang="mn" sz="2800">
                <a:solidFill>
                  <a:schemeClr val="tx1">
                    <a:lumMod val="65000"/>
                    <a:lumOff val="35000"/>
                  </a:schemeClr>
                </a:solidFill>
              </a:rPr>
              <a:t>сүү</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mn" sz="2800">
                <a:solidFill>
                  <a:schemeClr val="tx1">
                    <a:lumMod val="65000"/>
                    <a:lumOff val="35000"/>
                  </a:schemeClr>
                </a:solidFill>
              </a:rPr>
              <a:t>② </a:t>
            </a:r>
            <a:r xmlns:a="http://schemas.openxmlformats.org/drawingml/2006/main">
              <a:rPr altLang="ko-KR" lang="mn" sz="2800">
                <a:solidFill>
                  <a:schemeClr val="tx1">
                    <a:lumMod val="65000"/>
                    <a:lumOff val="35000"/>
                  </a:schemeClr>
                </a:solidFill>
              </a:rPr>
              <a:t>жүржийн шүүс</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n" sz="2800">
                <a:solidFill>
                  <a:schemeClr val="tx1">
                    <a:lumMod val="65000"/>
                    <a:lumOff val="35000"/>
                  </a:schemeClr>
                </a:solidFill>
              </a:rPr>
              <a:t>③ </a:t>
            </a:r>
            <a:r xmlns:a="http://schemas.openxmlformats.org/drawingml/2006/main">
              <a:rPr altLang="ko-KR" lang="mn" sz="2800">
                <a:solidFill>
                  <a:schemeClr val="tx1">
                    <a:lumMod val="65000"/>
                    <a:lumOff val="35000"/>
                  </a:schemeClr>
                </a:solidFill>
              </a:rPr>
              <a:t>талх</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n" sz="2800">
                <a:solidFill>
                  <a:schemeClr val="tx1">
                    <a:lumMod val="65000"/>
                    <a:lumOff val="35000"/>
                  </a:schemeClr>
                </a:solidFill>
              </a:rPr>
              <a:t>④ </a:t>
            </a:r>
            <a:r xmlns:a="http://schemas.openxmlformats.org/drawingml/2006/main">
              <a:rPr altLang="ko-KR" lang="mn" sz="2800">
                <a:solidFill>
                  <a:schemeClr val="tx1">
                    <a:lumMod val="65000"/>
                    <a:lumOff val="35000"/>
                  </a:schemeClr>
                </a:solidFill>
              </a:rPr>
              <a:t>дарс</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n" sz="2800">
                <a:solidFill>
                  <a:srgbClr val="ff0000"/>
                </a:solidFill>
              </a:rPr>
              <a:t>④ </a:t>
            </a:r>
            <a:r xmlns:a="http://schemas.openxmlformats.org/drawingml/2006/main">
              <a:rPr altLang="ko-KR" lang="mn" sz="2800">
                <a:solidFill>
                  <a:srgbClr val="ff0000"/>
                </a:solidFill>
              </a:rPr>
              <a:t>дарс</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8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n" sz="4000">
                <a:solidFill>
                  <a:srgbClr val="ff0000"/>
                </a:solidFill>
              </a:rPr>
              <a:t>Өнөөдрийн үг</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52603" y="3671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112603"/>
            <a:ext cx="983695" cy="648072"/>
          </a:xfrm>
          <a:prstGeom prst="rect">
            <a:avLst/>
          </a:prstGeom>
          <a:noFill/>
        </p:spPr>
      </p:pic>
      <p:sp>
        <p:nvSpPr>
          <p:cNvPr id="23" name="TextBox 22"/>
          <p:cNvSpPr txBox="1"/>
          <p:nvPr/>
        </p:nvSpPr>
        <p:spPr>
          <a:xfrm>
            <a:off x="539552"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altLang="ko-KR" lang="mn" sz="3600">
                <a:solidFill>
                  <a:schemeClr val="tx1">
                    <a:lumMod val="65000"/>
                    <a:lumOff val="35000"/>
                  </a:schemeClr>
                </a:solidFill>
              </a:rPr>
              <a:t>Энэ бол Есүс Галилын Кана хотод хийсэн гайхамшигт тэмдгүүдийнхээ анхных юм. Ийнхүү тэрээр алдар суугаа илчилж, шавь нар нь Түүнд итгэсэн.</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mn" sz="2800">
                <a:solidFill>
                  <a:schemeClr val="tx1">
                    <a:lumMod val="65000"/>
                    <a:lumOff val="35000"/>
                  </a:schemeClr>
                </a:solidFill>
              </a:rPr>
              <a:t>Жон</a:t>
            </a:r>
            <a:r xmlns:a="http://schemas.openxmlformats.org/drawingml/2006/main">
              <a:rPr altLang="en-US" lang="mn" sz="2800">
                <a:solidFill>
                  <a:schemeClr val="tx1">
                    <a:lumMod val="65000"/>
                    <a:lumOff val="35000"/>
                  </a:schemeClr>
                </a:solidFill>
              </a:rPr>
              <a:t> </a:t>
            </a:r>
            <a:r xmlns:a="http://schemas.openxmlformats.org/drawingml/2006/main">
              <a:rPr altLang="ko-KR" lang="mn" sz="2800">
                <a:solidFill>
                  <a:schemeClr val="tx1">
                    <a:lumMod val="65000"/>
                    <a:lumOff val="35000"/>
                  </a:schemeClr>
                </a:solidFill>
              </a:rPr>
              <a:t>2:11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mn" altLang="ko-KR" b="1">
                <a:solidFill>
                  <a:schemeClr val="tx1">
                    <a:lumMod val="50000"/>
                    <a:lumOff val="50000"/>
                  </a:schemeClr>
                </a:solidFill>
              </a:rPr>
              <a:t>№53 Бурханы үг</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2092429"/>
          </a:xfrm>
          <a:prstGeom prst="rect">
            <a:avLst/>
          </a:prstGeom>
          <a:noFill/>
        </p:spPr>
        <p:txBody>
          <a:bodyPr wrap="square">
            <a:spAutoFit/>
          </a:bodyPr>
          <a:lstStyle/>
          <a:p>
            <a:pPr xmlns:a="http://schemas.openxmlformats.org/drawingml/2006/main" algn="ctr">
              <a:defRPr/>
            </a:pPr>
            <a:r xmlns:a="http://schemas.openxmlformats.org/drawingml/2006/main">
              <a:rPr lang="mn" altLang="ko-KR" sz="4400"/>
              <a:t>Шөнийн цагаар Никодим Есүс уруу ирэв.</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110626" y="1916832"/>
            <a:ext cx="5030566" cy="40542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r="57834"/>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descr="D:\bk\bacdk1.png" id="12"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t="66353"/>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descr="D:\bk\bacdk1.png" id="13"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r="66059" t="66341"/>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descr="D:\bk\bacdk1.png" id="1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l="58439"/>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8783" y="312042"/>
            <a:ext cx="4053592" cy="584775"/>
          </a:xfrm>
          <a:prstGeom prst="rect">
            <a:avLst/>
          </a:prstGeom>
          <a:noFill/>
        </p:spPr>
        <p:txBody>
          <a:bodyPr rtlCol="0" wrap="square">
            <a:spAutoFit/>
          </a:bodyPr>
          <a:lstStyle/>
          <a:p>
            <a:pPr xmlns:a="http://schemas.openxmlformats.org/drawingml/2006/main" algn="ctr"/>
            <a:r xmlns:a="http://schemas.openxmlformats.org/drawingml/2006/main">
              <a:rPr altLang="ko-KR" dirty="0" lang="mn" sz="3200">
                <a:solidFill>
                  <a:srgbClr val="FF0000"/>
                </a:solidFill>
              </a:rPr>
              <a:t>Есүс гэж хэн бэ?</a:t>
            </a:r>
            <a:endParaRPr xmlns:a="http://schemas.openxmlformats.org/drawingml/2006/main" altLang="en-US" dirty="0" lang="ko-KR" sz="3200">
              <a:solidFill>
                <a:srgbClr val="FF0000"/>
              </a:solidFill>
            </a:endParaRPr>
          </a:p>
        </p:txBody>
      </p:sp>
      <p:pic>
        <p:nvPicPr>
          <p:cNvPr descr="D:\bk\bklogo2_1-1.png" id="21" name="Picture 5"/>
          <p:cNvPicPr>
            <a:picLocks noChangeArrowheads="1" noChangeAspect="1"/>
          </p:cNvPicPr>
          <p:nvPr/>
        </p:nvPicPr>
        <p:blipFill rotWithShape="1">
          <a:blip cstate="print" r:embed="rId3">
            <a:extLst>
              <a:ext uri="{28A0092B-C50C-407E-A947-70E740481C1C}">
                <a14:useLocalDpi xmlns:a14="http://schemas.microsoft.com/office/drawing/2010/main" val="0"/>
              </a:ext>
            </a:extLst>
          </a:blip>
          <a:srcRect b="42"/>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descr="D:\bk\bklogo2_1-1.png" id="22" name="Picture 5"/>
          <p:cNvPicPr>
            <a:picLocks noChangeArrowheads="1" noChangeAspect="1"/>
          </p:cNvPicPr>
          <p:nvPr/>
        </p:nvPicPr>
        <p:blipFill rotWithShape="1">
          <a:blip cstate="print" r:embed="rId4">
            <a:extLst>
              <a:ext uri="{28A0092B-C50C-407E-A947-70E740481C1C}">
                <a14:useLocalDpi xmlns:a14="http://schemas.microsoft.com/office/drawing/2010/main" val="0"/>
              </a:ext>
            </a:extLst>
          </a:blip>
          <a:srcRect b="42"/>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rtlCol="0" wrap="square">
            <a:spAutoFit/>
          </a:bodyPr>
          <a:lstStyle/>
          <a:p>
            <a:r xmlns:a="http://schemas.openxmlformats.org/drawingml/2006/main">
              <a:rPr altLang="ko-KR" dirty="0" lang="mn" sz="3600">
                <a:solidFill>
                  <a:srgbClr val="0070C0"/>
                </a:solidFill>
              </a:rPr>
              <a:t>Есүс бол..</a:t>
            </a:r>
            <a:endParaRPr xmlns:a="http://schemas.openxmlformats.org/drawingml/2006/main" altLang="en-US" dirty="0" lang="ko-KR" sz="3600">
              <a:solidFill>
                <a:srgbClr val="0070C0"/>
              </a:solidFill>
            </a:endParaRPr>
          </a:p>
        </p:txBody>
      </p:sp>
      <p:sp>
        <p:nvSpPr>
          <p:cNvPr id="14" name="TextBox 13"/>
          <p:cNvSpPr txBox="1"/>
          <p:nvPr/>
        </p:nvSpPr>
        <p:spPr>
          <a:xfrm>
            <a:off x="467544" y="2660719"/>
            <a:ext cx="8280920" cy="646331"/>
          </a:xfrm>
          <a:prstGeom prst="rect">
            <a:avLst/>
          </a:prstGeom>
          <a:noFill/>
        </p:spPr>
        <p:txBody>
          <a:bodyPr rtlCol="0" wrap="square">
            <a:spAutoFit/>
          </a:bodyPr>
          <a:lstStyle/>
          <a:p>
            <a:r xmlns:a="http://schemas.openxmlformats.org/drawingml/2006/main">
              <a:rPr altLang="ko-KR" dirty="0" lang="mn" sz="3600">
                <a:solidFill>
                  <a:schemeClr val="tx1">
                    <a:lumMod val="65000"/>
                    <a:lumOff val="35000"/>
                  </a:schemeClr>
                </a:solidFill>
              </a:rPr>
              <a:t>Есүс бидний Аврагч болж дэлхий дээр ирсэн.</a:t>
            </a:r>
            <a:endParaRPr xmlns:a="http://schemas.openxmlformats.org/drawingml/2006/main" altLang="en-US" dirty="0" lang="ko-KR" sz="3600">
              <a:solidFill>
                <a:schemeClr val="tx1">
                  <a:lumMod val="65000"/>
                  <a:lumOff val="35000"/>
                </a:schemeClr>
              </a:solidFill>
            </a:endParaRPr>
          </a:p>
        </p:txBody>
      </p:sp>
    </p:spTree>
    <p:extLst>
      <p:ext uri="{BB962C8B-B14F-4D97-AF65-F5344CB8AC3E}">
        <p14:creationId xmlns:p14="http://schemas.microsoft.com/office/powerpoint/2010/main" val="3237399110"/>
      </p:ext>
    </p:extLst>
  </p:cSld>
  <p:clrMapOvr>
    <a:masterClrMapping/>
  </p:clrMapOvr>
</p:sld>
</file>

<file path=ppt/slides/slide9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n" sz="4000">
                <a:solidFill>
                  <a:srgbClr val="ff0000"/>
                </a:solidFill>
              </a:rPr>
              <a:t>Өнөөдрийн үг</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8161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54600" y="34931"/>
            <a:ext cx="983695" cy="648072"/>
          </a:xfrm>
          <a:prstGeom prst="rect">
            <a:avLst/>
          </a:prstGeom>
          <a:noFill/>
        </p:spPr>
      </p:pic>
      <p:sp>
        <p:nvSpPr>
          <p:cNvPr id="23" name="TextBox 22"/>
          <p:cNvSpPr txBox="1"/>
          <p:nvPr/>
        </p:nvSpPr>
        <p:spPr>
          <a:xfrm>
            <a:off x="539552"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altLang="ko-KR" lang="mn" sz="3600">
                <a:solidFill>
                  <a:schemeClr val="tx1">
                    <a:lumMod val="65000"/>
                    <a:lumOff val="35000"/>
                  </a:schemeClr>
                </a:solidFill>
              </a:rPr>
              <a:t>Есүс хариуд нь: "Үнэнээр би та нарт хэлье, хэн ч ус ба Сүнснээс төрөхгүй бол Бурханы хаанчлалд орж чадахгүй.</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mn" sz="2800">
                <a:solidFill>
                  <a:schemeClr val="tx1">
                    <a:lumMod val="65000"/>
                    <a:lumOff val="35000"/>
                  </a:schemeClr>
                </a:solidFill>
              </a:rPr>
              <a:t>Жон</a:t>
            </a:r>
            <a:r xmlns:a="http://schemas.openxmlformats.org/drawingml/2006/main">
              <a:rPr altLang="en-US" lang="mn" sz="2800">
                <a:solidFill>
                  <a:schemeClr val="tx1">
                    <a:lumMod val="65000"/>
                    <a:lumOff val="35000"/>
                  </a:schemeClr>
                </a:solidFill>
              </a:rPr>
              <a:t> </a:t>
            </a:r>
            <a:r xmlns:a="http://schemas.openxmlformats.org/drawingml/2006/main">
              <a:rPr altLang="ko-KR" lang="mn" sz="2800">
                <a:solidFill>
                  <a:schemeClr val="tx1">
                    <a:lumMod val="65000"/>
                    <a:lumOff val="35000"/>
                  </a:schemeClr>
                </a:solidFill>
              </a:rPr>
              <a:t>3:5</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90388" y="5788421"/>
            <a:ext cx="9053611" cy="943849"/>
          </a:xfrm>
          <a:prstGeom prst="rect">
            <a:avLst/>
          </a:prstGeom>
          <a:noFill/>
        </p:spPr>
        <p:txBody>
          <a:bodyPr wrap="square">
            <a:spAutoFit/>
          </a:bodyPr>
          <a:lstStyle/>
          <a:p>
            <a:pPr xmlns:a="http://schemas.openxmlformats.org/drawingml/2006/main" lvl="0">
              <a:defRPr/>
            </a:pPr>
            <a:r xmlns:a="http://schemas.openxmlformats.org/drawingml/2006/main">
              <a:rPr altLang="ko-KR" lang="mn" sz="2800">
                <a:solidFill>
                  <a:schemeClr val="tx1">
                    <a:lumMod val="65000"/>
                    <a:lumOff val="35000"/>
                  </a:schemeClr>
                </a:solidFill>
              </a:rPr>
              <a:t>Израилийн багш Никодем гэдэг хүн байсан.</a:t>
            </a:r>
            <a:r xmlns:a="http://schemas.openxmlformats.org/drawingml/2006/main">
              <a:rPr altLang="en-US" lang="mn" sz="2800">
                <a:solidFill>
                  <a:schemeClr val="tx1">
                    <a:lumMod val="65000"/>
                    <a:lumOff val="35000"/>
                  </a:schemeClr>
                </a:solidFill>
              </a:rPr>
              <a:t> </a:t>
            </a:r>
            <a:r xmlns:a="http://schemas.openxmlformats.org/drawingml/2006/main">
              <a:rPr altLang="ko-KR" lang="mn" sz="2800">
                <a:solidFill>
                  <a:schemeClr val="tx1">
                    <a:lumMod val="65000"/>
                    <a:lumOff val="35000"/>
                  </a:schemeClr>
                </a:solidFill>
              </a:rPr>
              <a:t>Тэр</a:t>
            </a:r>
            <a:r xmlns:a="http://schemas.openxmlformats.org/drawingml/2006/main">
              <a:rPr altLang="en-US" lang="mn" sz="2800">
                <a:solidFill>
                  <a:schemeClr val="tx1">
                    <a:lumMod val="65000"/>
                    <a:lumOff val="35000"/>
                  </a:schemeClr>
                </a:solidFill>
              </a:rPr>
              <a:t> </a:t>
            </a:r>
            <a:r xmlns:a="http://schemas.openxmlformats.org/drawingml/2006/main">
              <a:rPr altLang="ko-KR" lang="mn" sz="2800">
                <a:solidFill>
                  <a:schemeClr val="tx1">
                    <a:lumMod val="65000"/>
                    <a:lumOff val="35000"/>
                  </a:schemeClr>
                </a:solidFill>
              </a:rPr>
              <a:t>ирсэн</a:t>
            </a:r>
            <a:r xmlns:a="http://schemas.openxmlformats.org/drawingml/2006/main">
              <a:rPr altLang="en-US" lang="mn" sz="2800">
                <a:solidFill>
                  <a:schemeClr val="tx1">
                    <a:lumMod val="65000"/>
                    <a:lumOff val="35000"/>
                  </a:schemeClr>
                </a:solidFill>
              </a:rPr>
              <a:t> </a:t>
            </a:r>
            <a:r xmlns:a="http://schemas.openxmlformats.org/drawingml/2006/main">
              <a:rPr altLang="ko-KR" lang="mn" sz="2800">
                <a:solidFill>
                  <a:schemeClr val="tx1">
                    <a:lumMod val="65000"/>
                    <a:lumOff val="35000"/>
                  </a:schemeClr>
                </a:solidFill>
              </a:rPr>
              <a:t>руу</a:t>
            </a:r>
            <a:r xmlns:a="http://schemas.openxmlformats.org/drawingml/2006/main">
              <a:rPr altLang="en-US" lang="mn" sz="2800">
                <a:solidFill>
                  <a:schemeClr val="tx1">
                    <a:lumMod val="65000"/>
                    <a:lumOff val="35000"/>
                  </a:schemeClr>
                </a:solidFill>
              </a:rPr>
              <a:t> </a:t>
            </a:r>
            <a:r xmlns:a="http://schemas.openxmlformats.org/drawingml/2006/main">
              <a:rPr altLang="ko-KR" lang="mn" sz="2800">
                <a:solidFill>
                  <a:schemeClr val="tx1">
                    <a:lumMod val="65000"/>
                    <a:lumOff val="35000"/>
                  </a:schemeClr>
                </a:solidFill>
              </a:rPr>
              <a:t>Есүс</a:t>
            </a:r>
            <a:r xmlns:a="http://schemas.openxmlformats.org/drawingml/2006/main">
              <a:rPr altLang="en-US" lang="mn" sz="2800">
                <a:solidFill>
                  <a:schemeClr val="tx1">
                    <a:lumMod val="65000"/>
                    <a:lumOff val="35000"/>
                  </a:schemeClr>
                </a:solidFill>
              </a:rPr>
              <a:t> </a:t>
            </a:r>
            <a:r xmlns:a="http://schemas.openxmlformats.org/drawingml/2006/main">
              <a:rPr altLang="ko-KR" lang="mn" sz="2800">
                <a:solidFill>
                  <a:schemeClr val="tx1">
                    <a:lumMod val="65000"/>
                    <a:lumOff val="35000"/>
                  </a:schemeClr>
                </a:solidFill>
              </a:rPr>
              <a:t>руу</a:t>
            </a:r>
            <a:r xmlns:a="http://schemas.openxmlformats.org/drawingml/2006/main">
              <a:rPr altLang="en-US" lang="mn" sz="2800">
                <a:solidFill>
                  <a:schemeClr val="tx1">
                    <a:lumMod val="65000"/>
                    <a:lumOff val="35000"/>
                  </a:schemeClr>
                </a:solidFill>
              </a:rPr>
              <a:t> </a:t>
            </a:r>
            <a:r xmlns:a="http://schemas.openxmlformats.org/drawingml/2006/main">
              <a:rPr altLang="ko-KR" lang="mn" sz="2800">
                <a:solidFill>
                  <a:schemeClr val="tx1">
                    <a:lumMod val="65000"/>
                    <a:lumOff val="35000"/>
                  </a:schemeClr>
                </a:solidFill>
              </a:rPr>
              <a:t>асуу</a:t>
            </a:r>
            <a:r xmlns:a="http://schemas.openxmlformats.org/drawingml/2006/main">
              <a:rPr altLang="en-US" lang="mn" sz="2800">
                <a:solidFill>
                  <a:schemeClr val="tx1">
                    <a:lumMod val="65000"/>
                    <a:lumOff val="35000"/>
                  </a:schemeClr>
                </a:solidFill>
              </a:rPr>
              <a:t> </a:t>
            </a:r>
            <a:r xmlns:a="http://schemas.openxmlformats.org/drawingml/2006/main">
              <a:rPr altLang="ko-KR" lang="mn" sz="2800">
                <a:solidFill>
                  <a:schemeClr val="tx1">
                    <a:lumMod val="65000"/>
                    <a:lumOff val="35000"/>
                  </a:schemeClr>
                </a:solidFill>
              </a:rPr>
              <a:t>цагт</a:t>
            </a:r>
            <a:r xmlns:a="http://schemas.openxmlformats.org/drawingml/2006/main">
              <a:rPr altLang="en-US" lang="mn" sz="2800">
                <a:solidFill>
                  <a:schemeClr val="tx1">
                    <a:lumMod val="65000"/>
                    <a:lumOff val="35000"/>
                  </a:schemeClr>
                </a:solidFill>
              </a:rPr>
              <a:t> </a:t>
            </a:r>
            <a:r xmlns:a="http://schemas.openxmlformats.org/drawingml/2006/main">
              <a:rPr altLang="ko-KR" lang="mn" sz="2800">
                <a:solidFill>
                  <a:schemeClr val="tx1">
                    <a:lumMod val="65000"/>
                    <a:lumOff val="35000"/>
                  </a:schemeClr>
                </a:solidFill>
              </a:rPr>
              <a:t>шөнө.</a:t>
            </a:r>
            <a:endParaRPr xmlns:a="http://schemas.openxmlformats.org/drawingml/2006/main" altLang="en-US" lang="ko-KR" sz="2800">
              <a:solidFill>
                <a:schemeClr val="tx1">
                  <a:lumMod val="65000"/>
                  <a:lumOff val="35000"/>
                </a:schemeClr>
              </a:solidFill>
            </a:endParaRPr>
          </a:p>
        </p:txBody>
      </p:sp>
      <p:pic>
        <p:nvPicPr>
          <p:cNvPr id="3" name="그림 2"/>
          <p:cNvPicPr>
            <a:picLocks noChangeAspect="1"/>
          </p:cNvPicPr>
          <p:nvPr/>
        </p:nvPicPr>
        <p:blipFill rotWithShape="1">
          <a:blip r:embed="rId2"/>
          <a:srcRect r="64"/>
          <a:stretch>
            <a:fillRect/>
          </a:stretch>
        </p:blipFill>
        <p:spPr>
          <a:xfrm>
            <a:off x="1331640" y="188640"/>
            <a:ext cx="6480720" cy="532503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23528" y="5301208"/>
            <a:ext cx="9054634" cy="1373912"/>
          </a:xfrm>
          <a:prstGeom prst="rect">
            <a:avLst/>
          </a:prstGeom>
          <a:noFill/>
        </p:spPr>
        <p:txBody>
          <a:bodyPr wrap="square">
            <a:spAutoFit/>
          </a:bodyPr>
          <a:lstStyle/>
          <a:p>
            <a:pPr xmlns:a="http://schemas.openxmlformats.org/drawingml/2006/main" lvl="0">
              <a:defRPr/>
            </a:pPr>
            <a:r xmlns:a="http://schemas.openxmlformats.org/drawingml/2006/main">
              <a:rPr lang="mn" altLang="ko-KR" sz="2800">
                <a:solidFill>
                  <a:schemeClr val="tx1">
                    <a:lumMod val="65000"/>
                    <a:lumOff val="35000"/>
                  </a:schemeClr>
                </a:solidFill>
              </a:rPr>
              <a:t>"Би яаж Бурханы хаант улсад орох вэ?"</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mn" altLang="ko-KR" sz="2800">
                <a:solidFill>
                  <a:schemeClr val="tx1">
                    <a:lumMod val="65000"/>
                    <a:lumOff val="35000"/>
                  </a:schemeClr>
                </a:solidFill>
              </a:rPr>
              <a:t>"Хэрэв чи дахин төрөхгүй бол Бурханы хаанчлалд орж чадахгүй." Есүс хариулав.</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269929" y="0"/>
            <a:ext cx="6585768" cy="515719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9512" y="5445224"/>
            <a:ext cx="9070726" cy="1372770"/>
          </a:xfrm>
          <a:prstGeom prst="rect">
            <a:avLst/>
          </a:prstGeom>
          <a:noFill/>
        </p:spPr>
        <p:txBody>
          <a:bodyPr wrap="square">
            <a:spAutoFit/>
          </a:bodyPr>
          <a:lstStyle/>
          <a:p>
            <a:pPr xmlns:a="http://schemas.openxmlformats.org/drawingml/2006/main" lvl="0">
              <a:defRPr/>
            </a:pPr>
            <a:r xmlns:a="http://schemas.openxmlformats.org/drawingml/2006/main">
              <a:rPr lang="mn" altLang="ko-KR" sz="2800">
                <a:solidFill>
                  <a:schemeClr val="tx1">
                    <a:lumMod val="65000"/>
                    <a:lumOff val="35000"/>
                  </a:schemeClr>
                </a:solidFill>
              </a:rPr>
              <a:t>Тэр дахин төрөх ёстой гэдгээ ойлгосонгүй. "Би эхийнхээ хэвлийд буцаж ороод дахин гарах уу?"</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898451" y="3950"/>
            <a:ext cx="7344816" cy="544127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537874"/>
            <a:ext cx="9107238" cy="1280120"/>
          </a:xfrm>
          <a:prstGeom prst="rect">
            <a:avLst/>
          </a:prstGeom>
          <a:noFill/>
        </p:spPr>
        <p:txBody>
          <a:bodyPr wrap="square">
            <a:spAutoFit/>
          </a:bodyPr>
          <a:lstStyle/>
          <a:p>
            <a:pPr xmlns:a="http://schemas.openxmlformats.org/drawingml/2006/main" lvl="0">
              <a:defRPr/>
            </a:pPr>
            <a:r xmlns:a="http://schemas.openxmlformats.org/drawingml/2006/main">
              <a:rPr lang="mn" altLang="ko-KR" sz="2600">
                <a:solidFill>
                  <a:schemeClr val="tx1">
                    <a:lumMod val="65000"/>
                    <a:lumOff val="35000"/>
                  </a:schemeClr>
                </a:solidFill>
              </a:rPr>
              <a:t>“Бие биш сүнс дахин төрөх ёстой. "Хүн ус болон Ариун Сүнсээр дахин төрөх боломжтой." Есүс хариулав</a:t>
            </a:r>
            <a:endParaRPr xmlns:a="http://schemas.openxmlformats.org/drawingml/2006/main" lang="ko-KR" altLang="en-US" sz="26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954485" y="0"/>
            <a:ext cx="7200800" cy="551723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786100"/>
            <a:ext cx="9054634" cy="954107"/>
          </a:xfrm>
          <a:prstGeom prst="rect">
            <a:avLst/>
          </a:prstGeom>
          <a:noFill/>
        </p:spPr>
        <p:txBody>
          <a:bodyPr wrap="square">
            <a:spAutoFit/>
          </a:bodyPr>
          <a:lstStyle/>
          <a:p>
            <a:pPr xmlns:a="http://schemas.openxmlformats.org/drawingml/2006/main" lvl="0">
              <a:defRPr/>
            </a:pPr>
            <a:r xmlns:a="http://schemas.openxmlformats.org/drawingml/2006/main">
              <a:rPr lang="mn" altLang="ko-KR" sz="2800">
                <a:solidFill>
                  <a:schemeClr val="tx1">
                    <a:lumMod val="65000"/>
                    <a:lumOff val="35000"/>
                  </a:schemeClr>
                </a:solidFill>
              </a:rPr>
              <a:t>"Чи надад итгэж, аврагдах ёстой." Есүс дахин төрөх нууцыг Никодемид хэлсэн.</a:t>
            </a:r>
            <a:r xmlns:a="http://schemas.openxmlformats.org/drawingml/2006/main">
              <a:rPr lang="mn" altLang="en-US" sz="2800">
                <a:solidFill>
                  <a:schemeClr val="tx1">
                    <a:lumMod val="65000"/>
                    <a:lumOff val="35000"/>
                  </a:schemeClr>
                </a:solidFill>
              </a:rPr>
              <a:t> </a:t>
            </a:r>
            <a:endParaRPr xmlns:a="http://schemas.openxmlformats.org/drawingml/2006/main" lang="en-US" altLang="ko-KR"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851110" y="93932"/>
            <a:ext cx="7498962"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n" sz="4000">
                <a:solidFill>
                  <a:srgbClr val="ff0000"/>
                </a:solidFill>
              </a:rPr>
              <a:t>Өнөөдрийн</a:t>
            </a:r>
            <a:r xmlns:a="http://schemas.openxmlformats.org/drawingml/2006/main">
              <a:rPr altLang="en-US" lang="mn" sz="4000">
                <a:solidFill>
                  <a:srgbClr val="ff0000"/>
                </a:solidFill>
              </a:rPr>
              <a:t> </a:t>
            </a:r>
            <a:r xmlns:a="http://schemas.openxmlformats.org/drawingml/2006/main">
              <a:rPr altLang="ko-KR" lang="mn" sz="4000">
                <a:solidFill>
                  <a:srgbClr val="ff0000"/>
                </a:solidFill>
              </a:rPr>
              <a:t>Хичээл</a:t>
            </a:r>
            <a:r xmlns:a="http://schemas.openxmlformats.org/drawingml/2006/main">
              <a:rPr altLang="en-US" lang="mn" sz="4000">
                <a:solidFill>
                  <a:srgbClr val="ff0000"/>
                </a:solidFill>
              </a:rPr>
              <a:t> </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17" name="TextBox 16"/>
          <p:cNvSpPr txBox="1"/>
          <p:nvPr/>
        </p:nvSpPr>
        <p:spPr>
          <a:xfrm>
            <a:off x="467544" y="908720"/>
            <a:ext cx="8208912" cy="4482434"/>
          </a:xfrm>
          <a:prstGeom prst="rect">
            <a:avLst/>
          </a:prstGeom>
          <a:noFill/>
        </p:spPr>
        <p:txBody>
          <a:bodyPr wrap="square">
            <a:spAutoFit/>
          </a:bodyPr>
          <a:lstStyle/>
          <a:p>
            <a:pPr xmlns:a="http://schemas.openxmlformats.org/drawingml/2006/main" algn="ctr">
              <a:defRPr/>
            </a:pPr>
            <a:r xmlns:a="http://schemas.openxmlformats.org/drawingml/2006/main">
              <a:rPr altLang="ko-KR" lang="mn" sz="3200">
                <a:solidFill>
                  <a:schemeClr val="tx1">
                    <a:lumMod val="65000"/>
                    <a:lumOff val="35000"/>
                  </a:schemeClr>
                </a:solidFill>
              </a:rPr>
              <a:t>Хэрэв та Есүст итгэдэг бол</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n" sz="3200">
                <a:solidFill>
                  <a:schemeClr val="tx1">
                    <a:lumMod val="65000"/>
                    <a:lumOff val="35000"/>
                  </a:schemeClr>
                </a:solidFill>
              </a:rPr>
              <a:t>чиний сүнс дахин төрөх болно.</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n" sz="3200">
                <a:solidFill>
                  <a:schemeClr val="tx1">
                    <a:lumMod val="65000"/>
                    <a:lumOff val="35000"/>
                  </a:schemeClr>
                </a:solidFill>
              </a:rPr>
              <a:t>Есүст итгэдэг хүмүүс дахин төрөх бөгөөд та нар болно</a:t>
            </a:r>
            <a:r xmlns:a="http://schemas.openxmlformats.org/drawingml/2006/main">
              <a:rPr altLang="en-US" lang="mn" sz="3200">
                <a:solidFill>
                  <a:schemeClr val="tx1">
                    <a:lumMod val="65000"/>
                    <a:lumOff val="35000"/>
                  </a:schemeClr>
                </a:solidFill>
              </a:rPr>
              <a:t> </a:t>
            </a:r>
            <a:r xmlns:a="http://schemas.openxmlformats.org/drawingml/2006/main">
              <a:rPr altLang="ko-KR" lang="mn" sz="3200">
                <a:solidFill>
                  <a:schemeClr val="tx1">
                    <a:lumMod val="65000"/>
                    <a:lumOff val="35000"/>
                  </a:schemeClr>
                </a:solidFill>
              </a:rPr>
              <a:t>нүглийг үзэн ядаж, Бурханыг хайрлах.</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n" sz="3200">
                <a:solidFill>
                  <a:schemeClr val="tx1">
                    <a:lumMod val="65000"/>
                    <a:lumOff val="35000"/>
                  </a:schemeClr>
                </a:solidFill>
              </a:rPr>
              <a:t>Та дахин төрсөн үү?</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n" sz="3200">
                <a:solidFill>
                  <a:schemeClr val="tx1">
                    <a:lumMod val="65000"/>
                    <a:lumOff val="35000"/>
                  </a:schemeClr>
                </a:solidFill>
              </a:rPr>
              <a:t>Бид Есүст итгэдэг бөгөөд дахин төрсөн. Тиймээс бид дэлхийгээс өөр хүмүүс гэдгийг санах ёстой.</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604502" y="188070"/>
            <a:ext cx="4053592" cy="572025"/>
          </a:xfrm>
          <a:prstGeom prst="rect">
            <a:avLst/>
          </a:prstGeom>
          <a:noFill/>
        </p:spPr>
        <p:txBody>
          <a:bodyPr wrap="square">
            <a:spAutoFit/>
          </a:bodyPr>
          <a:lstStyle/>
          <a:p>
            <a:pPr xmlns:a="http://schemas.openxmlformats.org/drawingml/2006/main" algn="ctr">
              <a:defRPr/>
            </a:pPr>
            <a:r xmlns:a="http://schemas.openxmlformats.org/drawingml/2006/main">
              <a:rPr altLang="ko-KR" lang="mn" sz="3200"/>
              <a:t>Есүс гэж хэн бэ?</a:t>
            </a:r>
            <a:r xmlns:a="http://schemas.openxmlformats.org/drawingml/2006/main">
              <a:rPr altLang="en-US" lang="mn"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12477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122554" y="86425"/>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mn" sz="3600">
                <a:solidFill>
                  <a:srgbClr val="0070c0"/>
                </a:solidFill>
              </a:rPr>
              <a:t>Есүс бол..</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mn" sz="3600">
                <a:solidFill>
                  <a:schemeClr val="tx1">
                    <a:lumMod val="65000"/>
                    <a:lumOff val="35000"/>
                  </a:schemeClr>
                </a:solidFill>
              </a:rPr>
              <a:t>Есүс</a:t>
            </a:r>
            <a:r xmlns:a="http://schemas.openxmlformats.org/drawingml/2006/main">
              <a:rPr altLang="en-US" lang="mn" sz="3600">
                <a:solidFill>
                  <a:schemeClr val="tx1">
                    <a:lumMod val="65000"/>
                    <a:lumOff val="35000"/>
                  </a:schemeClr>
                </a:solidFill>
              </a:rPr>
              <a:t> </a:t>
            </a:r>
            <a:r xmlns:a="http://schemas.openxmlformats.org/drawingml/2006/main">
              <a:rPr altLang="ko-KR" lang="mn" sz="3600">
                <a:solidFill>
                  <a:schemeClr val="tx1">
                    <a:lumMod val="65000"/>
                    <a:lumOff val="35000"/>
                  </a:schemeClr>
                </a:solidFill>
              </a:rPr>
              <a:t>Тэр бол Түүнд итгэгчдийг зөвт болгож, дахин төрөх нэгэн юм.</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mn" sz="4000">
                <a:solidFill>
                  <a:srgbClr val="ff0000"/>
                </a:solidFill>
              </a:rPr>
              <a:t>Өнөөдрийн асуулт хариулт</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25885" y="10997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91298"/>
            <a:ext cx="983695" cy="648072"/>
          </a:xfrm>
          <a:prstGeom prst="rect">
            <a:avLst/>
          </a:prstGeom>
          <a:noFill/>
        </p:spPr>
      </p:pic>
      <p:sp>
        <p:nvSpPr>
          <p:cNvPr id="23" name="TextBox 22"/>
          <p:cNvSpPr txBox="1"/>
          <p:nvPr/>
        </p:nvSpPr>
        <p:spPr>
          <a:xfrm>
            <a:off x="323528" y="1340768"/>
            <a:ext cx="8424936" cy="646331"/>
          </a:xfrm>
          <a:prstGeom prst="rect">
            <a:avLst/>
          </a:prstGeom>
          <a:noFill/>
        </p:spPr>
        <p:txBody>
          <a:bodyPr wrap="square">
            <a:spAutoFit/>
          </a:bodyPr>
          <a:lstStyle/>
          <a:p>
            <a:pPr xmlns:a="http://schemas.openxmlformats.org/drawingml/2006/main" lvl="0">
              <a:defRPr/>
            </a:pPr>
            <a:r xmlns:a="http://schemas.openxmlformats.org/drawingml/2006/main">
              <a:rPr altLang="ko-KR" lang="mn" sz="3600">
                <a:solidFill>
                  <a:schemeClr val="tx1">
                    <a:lumMod val="65000"/>
                    <a:lumOff val="35000"/>
                  </a:schemeClr>
                </a:solidFill>
              </a:rPr>
              <a:t>Юу биднийг дахин төрөхөд хүргэдэг вэ?</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mn" sz="2800">
                <a:solidFill>
                  <a:schemeClr val="tx1">
                    <a:lumMod val="65000"/>
                    <a:lumOff val="35000"/>
                  </a:schemeClr>
                </a:solidFill>
              </a:rPr>
              <a:t>① </a:t>
            </a:r>
            <a:r xmlns:a="http://schemas.openxmlformats.org/drawingml/2006/main">
              <a:rPr altLang="ko-KR" lang="mn" sz="2800">
                <a:solidFill>
                  <a:schemeClr val="tx1">
                    <a:lumMod val="65000"/>
                    <a:lumOff val="35000"/>
                  </a:schemeClr>
                </a:solidFill>
              </a:rPr>
              <a:t>ус ба Сүнстэй хамт</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mn" sz="2800">
                <a:solidFill>
                  <a:schemeClr val="tx1">
                    <a:lumMod val="65000"/>
                    <a:lumOff val="35000"/>
                  </a:schemeClr>
                </a:solidFill>
              </a:rPr>
              <a:t>② </a:t>
            </a:r>
            <a:r xmlns:a="http://schemas.openxmlformats.org/drawingml/2006/main">
              <a:rPr altLang="ko-KR" lang="mn" sz="2800">
                <a:solidFill>
                  <a:schemeClr val="tx1">
                    <a:lumMod val="65000"/>
                    <a:lumOff val="35000"/>
                  </a:schemeClr>
                </a:solidFill>
              </a:rPr>
              <a:t>тос болон галтай хамт</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n" sz="2800">
                <a:solidFill>
                  <a:schemeClr val="tx1">
                    <a:lumMod val="65000"/>
                    <a:lumOff val="35000"/>
                  </a:schemeClr>
                </a:solidFill>
              </a:rPr>
              <a:t>③ </a:t>
            </a:r>
            <a:r xmlns:a="http://schemas.openxmlformats.org/drawingml/2006/main">
              <a:rPr altLang="ko-KR" lang="mn" sz="2800">
                <a:solidFill>
                  <a:schemeClr val="tx1">
                    <a:lumMod val="65000"/>
                    <a:lumOff val="35000"/>
                  </a:schemeClr>
                </a:solidFill>
              </a:rPr>
              <a:t>нулимс, дуутай</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n" sz="2800">
                <a:solidFill>
                  <a:schemeClr val="tx1">
                    <a:lumMod val="65000"/>
                    <a:lumOff val="35000"/>
                  </a:schemeClr>
                </a:solidFill>
              </a:rPr>
              <a:t>④ </a:t>
            </a:r>
            <a:r xmlns:a="http://schemas.openxmlformats.org/drawingml/2006/main">
              <a:rPr altLang="ko-KR" lang="mn" sz="2800">
                <a:solidFill>
                  <a:schemeClr val="tx1">
                    <a:lumMod val="65000"/>
                    <a:lumOff val="35000"/>
                  </a:schemeClr>
                </a:solidFill>
              </a:rPr>
              <a:t>залбирал, мөргөлийн хамт</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61004"/>
            <a:ext cx="8712968" cy="513691"/>
          </a:xfrm>
          <a:prstGeom prst="rect">
            <a:avLst/>
          </a:prstGeom>
          <a:noFill/>
        </p:spPr>
        <p:txBody>
          <a:bodyPr wrap="square">
            <a:spAutoFit/>
          </a:bodyPr>
          <a:lstStyle/>
          <a:p>
            <a:pPr xmlns:a="http://schemas.openxmlformats.org/drawingml/2006/main" lvl="0">
              <a:defRPr/>
            </a:pPr>
            <a:r xmlns:a="http://schemas.openxmlformats.org/drawingml/2006/main">
              <a:rPr altLang="en-US" lang="mn" sz="2800">
                <a:solidFill>
                  <a:srgbClr val="ff0000"/>
                </a:solidFill>
              </a:rPr>
              <a:t>① </a:t>
            </a:r>
            <a:r xmlns:a="http://schemas.openxmlformats.org/drawingml/2006/main">
              <a:rPr altLang="ko-KR" lang="mn" sz="2800">
                <a:solidFill>
                  <a:srgbClr val="ff0000"/>
                </a:solidFill>
              </a:rPr>
              <a:t>ус ба Сүнстэй хамт</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9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n" sz="4000">
                <a:solidFill>
                  <a:srgbClr val="ff0000"/>
                </a:solidFill>
              </a:rPr>
              <a:t>Өнөөдрийн үг</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8161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54600" y="34931"/>
            <a:ext cx="983695" cy="648072"/>
          </a:xfrm>
          <a:prstGeom prst="rect">
            <a:avLst/>
          </a:prstGeom>
          <a:noFill/>
        </p:spPr>
      </p:pic>
      <p:sp>
        <p:nvSpPr>
          <p:cNvPr id="23" name="TextBox 22"/>
          <p:cNvSpPr txBox="1"/>
          <p:nvPr/>
        </p:nvSpPr>
        <p:spPr>
          <a:xfrm>
            <a:off x="539552"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altLang="ko-KR" lang="mn" sz="3600">
                <a:solidFill>
                  <a:schemeClr val="tx1">
                    <a:lumMod val="65000"/>
                    <a:lumOff val="35000"/>
                  </a:schemeClr>
                </a:solidFill>
              </a:rPr>
              <a:t>Есүс хариуд нь: "Үнэнээр би та нарт хэлье, хэн ч ус ба Сүнснээс төрөхгүй бол Бурханы хаанчлалд орж чадахгүй.</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mn" sz="2800">
                <a:solidFill>
                  <a:schemeClr val="tx1">
                    <a:lumMod val="65000"/>
                    <a:lumOff val="35000"/>
                  </a:schemeClr>
                </a:solidFill>
              </a:rPr>
              <a:t>Жон</a:t>
            </a:r>
            <a:r xmlns:a="http://schemas.openxmlformats.org/drawingml/2006/main">
              <a:rPr altLang="en-US" lang="mn" sz="2800">
                <a:solidFill>
                  <a:schemeClr val="tx1">
                    <a:lumMod val="65000"/>
                    <a:lumOff val="35000"/>
                  </a:schemeClr>
                </a:solidFill>
              </a:rPr>
              <a:t> </a:t>
            </a:r>
            <a:r xmlns:a="http://schemas.openxmlformats.org/drawingml/2006/main">
              <a:rPr altLang="ko-KR" lang="mn" sz="2800">
                <a:solidFill>
                  <a:schemeClr val="tx1">
                    <a:lumMod val="65000"/>
                    <a:lumOff val="35000"/>
                  </a:schemeClr>
                </a:solidFill>
              </a:rPr>
              <a:t>3:5</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theme/theme1.xml><?xml version="1.0" encoding="utf-8"?>
<a:theme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p="http://schemas.openxmlformats.org/presentation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MS PGothic"/>
        <a:font script="Hang" typeface="맑은 고딕"/>
        <a:font script="Hans" typeface="SimSun"/>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MS PGothic"/>
        <a:font script="Hang" typeface="맑은 고딕"/>
        <a:font script="Hans" typeface="SimSu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p="http://schemas.openxmlformats.org/presentationml/2006/main" name="한컴오피스">
  <a:themeElements>
    <a:clrScheme name="한컴오피스">
      <a:dk1>
        <a:sysClr val="windowText" lastClr="000000"/>
      </a:dk1>
      <a:lt1>
        <a:sysClr val="window" lastClr="ffffff"/>
      </a:lt1>
      <a:dk2>
        <a:srgbClr val="1c3d62"/>
      </a:dk2>
      <a:lt2>
        <a:srgbClr val="e3dcc1"/>
      </a:lt2>
      <a:accent1>
        <a:srgbClr val="315f97"/>
      </a:accent1>
      <a:accent2>
        <a:srgbClr val="c75252"/>
      </a:accent2>
      <a:accent3>
        <a:srgbClr val="e9ae2b"/>
      </a:accent3>
      <a:accent4>
        <a:srgbClr val="699b37"/>
      </a:accent4>
      <a:accent5>
        <a:srgbClr val="358791"/>
      </a:accent5>
      <a:accent6>
        <a:srgbClr val="ca56a7"/>
      </a:accent6>
      <a:hlink>
        <a:srgbClr val="0000ff"/>
      </a:hlink>
      <a:folHlink>
        <a:srgbClr val="800080"/>
      </a:folHlink>
    </a:clrScheme>
    <a:fontScheme name="한컴오피스">
      <a:majorFont>
        <a:latin typeface="함초롬돋움"/>
        <a:ea typeface="함초롬돋움"/>
        <a:cs typeface="Times New Roman"/>
      </a:majorFont>
      <a:minorFont>
        <a:latin typeface="함초롬돋움"/>
        <a:ea typeface="함초롬돋움"/>
        <a:cs typeface="Times New Roman"/>
      </a:minorFont>
    </a:fontScheme>
    <a:fmtScheme name="한컴오피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12700" cap="flat" cmpd="sng" algn="ctr">
          <a:solidFill>
            <a:schemeClr val="phClr">
              <a:satMod val="105000"/>
            </a:schemeClr>
          </a:solidFill>
          <a:prstDash val="solid"/>
        </a:ln>
        <a:ln w="1905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75000"/>
              </a:srgbClr>
            </a:outerShdw>
          </a:effectLst>
        </a:effectStyle>
        <a:effectStyle>
          <a:effectLst>
            <a:outerShdw blurRad="38100" dist="25400" dir="5400000" rotWithShape="0">
              <a:srgbClr val="000000">
                <a:alpha val="75000"/>
              </a:srgbClr>
            </a:outerShdw>
          </a:effectLst>
        </a:effectStyle>
        <a:effectStyle>
          <a:effectLst>
            <a:reflection blurRad="12700" stA="26000" endPos="28000" dist="38100" dir="5400000" sy="-100000" rotWithShape="0"/>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ep:Properties xmlns:r="http://schemas.openxmlformats.org/officeDocument/2006/relationships" xmlns:ep="http://schemas.openxmlformats.org/officeDocument/2006/extended-properties" xmlns:vt="http://schemas.openxmlformats.org/officeDocument/2006/docPropsVTypes">
  <ep:Manager/>
  <ep:Company/>
  <ep:Words>7541</ep:Words>
  <ep:PresentationFormat>화면 슬라이드 쇼(4:3)</ep:PresentationFormat>
  <ep:Paragraphs>799</ep:Paragraphs>
  <ep:Slides>297</ep:Slides>
  <ep:Notes>2</ep:Notes>
  <ep:TotalTime>0</ep:TotalTime>
  <ep:HiddenSlides>0</ep:HiddenSlides>
  <ep:MMClips>0</ep:MMClips>
  <ep:HeadingPairs>
    <vt:vector size="4" baseType="variant">
      <vt:variant>
        <vt:lpstr>테마</vt:lpstr>
      </vt:variant>
      <vt:variant>
        <vt:i4>1</vt:i4>
      </vt:variant>
      <vt:variant>
        <vt:lpstr>슬라이드 제목</vt:lpstr>
      </vt:variant>
      <vt:variant>
        <vt:i4>297</vt:i4>
      </vt:variant>
    </vt:vector>
  </ep:HeadingPairs>
  <ep:TitlesOfParts>
    <vt:vector size="298" baseType="lpstr">
      <vt:lpstr>Office 테마</vt:lpstr>
      <vt:lpstr>PowerPoint 프레젠테이션</vt:lpstr>
      <vt:lpstr>PowerPoint 프레젠테이션</vt:lpstr>
      <vt:lpstr>PowerPoint 프레젠테이션</vt:lpstr>
      <vt:lpstr>슬라이드 4</vt:lpstr>
      <vt:lpstr>슬라이드 5</vt:lpstr>
      <vt:lpstr>슬라이드 6</vt:lpstr>
      <vt:lpstr>슬라이드 7</vt:lpstr>
      <vt:lpstr>슬라이드 8</vt:lpstr>
      <vt:lpstr>슬라이드 9</vt:lpstr>
      <vt:lpstr>슬라이드 10</vt:lpstr>
      <vt:lpstr>슬라이드 11</vt:lpstr>
      <vt:lpstr>슬라이드 12</vt:lpstr>
      <vt:lpstr>슬라이드 13</vt:lpstr>
      <vt:lpstr>슬라이드 14</vt:lpstr>
      <vt:lpstr>슬라이드 15</vt:lpstr>
      <vt:lpstr>슬라이드 16</vt:lpstr>
      <vt:lpstr>슬라이드 17</vt:lpstr>
      <vt:lpstr>슬라이드 18</vt:lpstr>
      <vt:lpstr>슬라이드 19</vt:lpstr>
      <vt:lpstr>슬라이드 20</vt:lpstr>
      <vt:lpstr>슬라이드 21</vt:lpstr>
      <vt:lpstr>슬라이드 22</vt:lpstr>
      <vt:lpstr>슬라이드 23</vt:lpstr>
      <vt:lpstr>슬라이드 24</vt:lpstr>
      <vt:lpstr>슬라이드 25</vt:lpstr>
      <vt:lpstr>슬라이드 26</vt:lpstr>
      <vt:lpstr>슬라이드 27</vt:lpstr>
      <vt:lpstr>슬라이드 28</vt:lpstr>
      <vt:lpstr>슬라이드 29</vt:lpstr>
      <vt:lpstr>슬라이드 30</vt:lpstr>
      <vt:lpstr>슬라이드 31</vt:lpstr>
      <vt:lpstr>슬라이드 32</vt:lpstr>
      <vt:lpstr>슬라이드 33</vt:lpstr>
      <vt:lpstr>슬라이드 34</vt:lpstr>
      <vt:lpstr>슬라이드 35</vt:lpstr>
      <vt:lpstr>슬라이드 36</vt:lpstr>
      <vt:lpstr>슬라이드 37</vt:lpstr>
      <vt:lpstr>슬라이드 38</vt:lpstr>
      <vt:lpstr>슬라이드 39</vt:lpstr>
      <vt:lpstr>슬라이드 40</vt:lpstr>
      <vt:lpstr>슬라이드 41</vt:lpstr>
      <vt:lpstr>슬라이드 42</vt:lpstr>
      <vt:lpstr>슬라이드 43</vt:lpstr>
      <vt:lpstr>슬라이드 44</vt:lpstr>
      <vt:lpstr>슬라이드 45</vt:lpstr>
      <vt:lpstr>슬라이드 46</vt:lpstr>
      <vt:lpstr>슬라이드 47</vt:lpstr>
      <vt:lpstr>슬라이드 48</vt:lpstr>
      <vt:lpstr>슬라이드 49</vt:lpstr>
      <vt:lpstr>슬라이드 50</vt:lpstr>
      <vt:lpstr>슬라이드 51</vt:lpstr>
      <vt:lpstr>슬라이드 52</vt:lpstr>
      <vt:lpstr>슬라이드 53</vt:lpstr>
      <vt:lpstr>슬라이드 54</vt:lpstr>
      <vt:lpstr>슬라이드 55</vt:lpstr>
      <vt:lpstr>슬라이드 56</vt:lpstr>
      <vt:lpstr>슬라이드 57</vt:lpstr>
      <vt:lpstr>슬라이드 58</vt:lpstr>
      <vt:lpstr>슬라이드 59</vt:lpstr>
      <vt:lpstr>슬라이드 60</vt:lpstr>
      <vt:lpstr>슬라이드 61</vt:lpstr>
      <vt:lpstr>슬라이드 62</vt:lpstr>
      <vt:lpstr>슬라이드 63</vt:lpstr>
      <vt:lpstr>슬라이드 64</vt:lpstr>
      <vt:lpstr>슬라이드 65</vt:lpstr>
      <vt:lpstr>슬라이드 66</vt:lpstr>
      <vt:lpstr>슬라이드 67</vt:lpstr>
      <vt:lpstr>슬라이드 68</vt:lpstr>
      <vt:lpstr>슬라이드 69</vt:lpstr>
      <vt:lpstr>슬라이드 70</vt:lpstr>
      <vt:lpstr>슬라이드 71</vt:lpstr>
      <vt:lpstr>슬라이드 72</vt:lpstr>
      <vt:lpstr>슬라이드 73</vt:lpstr>
      <vt:lpstr>슬라이드 74</vt:lpstr>
      <vt:lpstr>슬라이드 75</vt:lpstr>
      <vt:lpstr>슬라이드 76</vt:lpstr>
      <vt:lpstr>슬라이드 77</vt:lpstr>
      <vt:lpstr>슬라이드 78</vt:lpstr>
      <vt:lpstr>슬라이드 79</vt:lpstr>
      <vt:lpstr>슬라이드 80</vt:lpstr>
      <vt:lpstr>슬라이드 81</vt:lpstr>
      <vt:lpstr>슬라이드 82</vt:lpstr>
      <vt:lpstr>슬라이드 83</vt:lpstr>
      <vt:lpstr>슬라이드 84</vt:lpstr>
      <vt:lpstr>슬라이드 85</vt:lpstr>
      <vt:lpstr>슬라이드 86</vt:lpstr>
      <vt:lpstr>슬라이드 87</vt:lpstr>
      <vt:lpstr>슬라이드 88</vt:lpstr>
      <vt:lpstr>슬라이드 89</vt:lpstr>
      <vt:lpstr>슬라이드 90</vt:lpstr>
      <vt:lpstr>슬라이드 91</vt:lpstr>
      <vt:lpstr>슬라이드 92</vt:lpstr>
      <vt:lpstr>슬라이드 93</vt:lpstr>
      <vt:lpstr>슬라이드 94</vt:lpstr>
      <vt:lpstr>슬라이드 95</vt:lpstr>
      <vt:lpstr>슬라이드 96</vt:lpstr>
      <vt:lpstr>슬라이드 97</vt:lpstr>
      <vt:lpstr>슬라이드 98</vt:lpstr>
      <vt:lpstr>슬라이드 99</vt:lpstr>
      <vt:lpstr>슬라이드 100</vt:lpstr>
      <vt:lpstr>슬라이드 101</vt:lpstr>
      <vt:lpstr>슬라이드 102</vt:lpstr>
      <vt:lpstr>슬라이드 103</vt:lpstr>
      <vt:lpstr>슬라이드 104</vt:lpstr>
      <vt:lpstr>슬라이드 105</vt:lpstr>
      <vt:lpstr>슬라이드 106</vt:lpstr>
      <vt:lpstr>슬라이드 107</vt:lpstr>
      <vt:lpstr>슬라이드 108</vt:lpstr>
      <vt:lpstr>슬라이드 109</vt:lpstr>
      <vt:lpstr>슬라이드 110</vt:lpstr>
      <vt:lpstr>슬라이드 111</vt:lpstr>
      <vt:lpstr>슬라이드 112</vt:lpstr>
      <vt:lpstr>슬라이드 113</vt:lpstr>
      <vt:lpstr>슬라이드 114</vt:lpstr>
      <vt:lpstr>슬라이드 115</vt:lpstr>
      <vt:lpstr>슬라이드 116</vt:lpstr>
      <vt:lpstr>슬라이드 117</vt:lpstr>
      <vt:lpstr>슬라이드 118</vt:lpstr>
      <vt:lpstr>슬라이드 119</vt:lpstr>
      <vt:lpstr>슬라이드 120</vt:lpstr>
      <vt:lpstr>슬라이드 121</vt:lpstr>
      <vt:lpstr>슬라이드 122</vt:lpstr>
      <vt:lpstr>슬라이드 123</vt:lpstr>
      <vt:lpstr>슬라이드 124</vt:lpstr>
      <vt:lpstr>슬라이드 125</vt:lpstr>
      <vt:lpstr>슬라이드 126</vt:lpstr>
      <vt:lpstr>슬라이드 127</vt:lpstr>
      <vt:lpstr>슬라이드 128</vt:lpstr>
      <vt:lpstr>슬라이드 129</vt:lpstr>
      <vt:lpstr>슬라이드 130</vt:lpstr>
      <vt:lpstr>슬라이드 131</vt:lpstr>
      <vt:lpstr>슬라이드 132</vt:lpstr>
      <vt:lpstr>슬라이드 133</vt:lpstr>
      <vt:lpstr>슬라이드 134</vt:lpstr>
      <vt:lpstr>슬라이드 135</vt:lpstr>
      <vt:lpstr>슬라이드 136</vt:lpstr>
      <vt:lpstr>슬라이드 137</vt:lpstr>
      <vt:lpstr>슬라이드 138</vt:lpstr>
      <vt:lpstr>슬라이드 139</vt:lpstr>
      <vt:lpstr>슬라이드 140</vt:lpstr>
      <vt:lpstr>슬라이드 141</vt:lpstr>
      <vt:lpstr>슬라이드 142</vt:lpstr>
      <vt:lpstr>슬라이드 143</vt:lpstr>
      <vt:lpstr>슬라이드 144</vt:lpstr>
      <vt:lpstr>슬라이드 145</vt:lpstr>
      <vt:lpstr>슬라이드 146</vt:lpstr>
      <vt:lpstr>슬라이드 147</vt:lpstr>
      <vt:lpstr>슬라이드 148</vt:lpstr>
      <vt:lpstr>슬라이드 149</vt:lpstr>
      <vt:lpstr>슬라이드 150</vt:lpstr>
      <vt:lpstr>슬라이드 151</vt:lpstr>
      <vt:lpstr>슬라이드 152</vt:lpstr>
      <vt:lpstr>슬라이드 153</vt:lpstr>
      <vt:lpstr>슬라이드 154</vt:lpstr>
      <vt:lpstr>슬라이드 155</vt:lpstr>
      <vt:lpstr>슬라이드 156</vt:lpstr>
      <vt:lpstr>슬라이드 157</vt:lpstr>
      <vt:lpstr>슬라이드 158</vt:lpstr>
      <vt:lpstr>슬라이드 159</vt:lpstr>
      <vt:lpstr>슬라이드 160</vt:lpstr>
      <vt:lpstr>슬라이드 161</vt:lpstr>
      <vt:lpstr>슬라이드 162</vt:lpstr>
      <vt:lpstr>슬라이드 163</vt:lpstr>
      <vt:lpstr>슬라이드 164</vt:lpstr>
      <vt:lpstr>슬라이드 165</vt:lpstr>
      <vt:lpstr>슬라이드 166</vt:lpstr>
      <vt:lpstr>슬라이드 167</vt:lpstr>
      <vt:lpstr>슬라이드 168</vt:lpstr>
      <vt:lpstr>슬라이드 169</vt:lpstr>
      <vt:lpstr>슬라이드 170</vt:lpstr>
      <vt:lpstr>슬라이드 171</vt:lpstr>
      <vt:lpstr>슬라이드 172</vt:lpstr>
      <vt:lpstr>슬라이드 173</vt:lpstr>
      <vt:lpstr>슬라이드 174</vt:lpstr>
      <vt:lpstr>슬라이드 175</vt:lpstr>
      <vt:lpstr>슬라이드 176</vt:lpstr>
      <vt:lpstr>슬라이드 177</vt:lpstr>
      <vt:lpstr>슬라이드 178</vt:lpstr>
      <vt:lpstr>슬라이드 179</vt:lpstr>
      <vt:lpstr>슬라이드 180</vt:lpstr>
      <vt:lpstr>슬라이드 181</vt:lpstr>
      <vt:lpstr>슬라이드 182</vt:lpstr>
      <vt:lpstr>슬라이드 183</vt:lpstr>
      <vt:lpstr>슬라이드 184</vt:lpstr>
      <vt:lpstr>슬라이드 185</vt:lpstr>
      <vt:lpstr>슬라이드 186</vt:lpstr>
      <vt:lpstr>슬라이드 187</vt:lpstr>
      <vt:lpstr>슬라이드 188</vt:lpstr>
      <vt:lpstr>슬라이드 189</vt:lpstr>
      <vt:lpstr>슬라이드 190</vt:lpstr>
      <vt:lpstr>슬라이드 191</vt:lpstr>
      <vt:lpstr>슬라이드 192</vt:lpstr>
      <vt:lpstr>슬라이드 193</vt:lpstr>
      <vt:lpstr>슬라이드 194</vt:lpstr>
      <vt:lpstr>슬라이드 195</vt:lpstr>
      <vt:lpstr>슬라이드 196</vt:lpstr>
      <vt:lpstr>슬라이드 197</vt:lpstr>
      <vt:lpstr>슬라이드 198</vt:lpstr>
      <vt:lpstr>슬라이드 199</vt:lpstr>
      <vt:lpstr>슬라이드 200</vt:lpstr>
      <vt:lpstr>슬라이드 201</vt:lpstr>
      <vt:lpstr>슬라이드 202</vt:lpstr>
      <vt:lpstr>슬라이드 203</vt:lpstr>
      <vt:lpstr>슬라이드 204</vt:lpstr>
      <vt:lpstr>슬라이드 205</vt:lpstr>
      <vt:lpstr>슬라이드 206</vt:lpstr>
      <vt:lpstr>슬라이드 207</vt:lpstr>
      <vt:lpstr>슬라이드 208</vt:lpstr>
      <vt:lpstr>슬라이드 209</vt:lpstr>
      <vt:lpstr>슬라이드 210</vt:lpstr>
      <vt:lpstr>슬라이드 211</vt:lpstr>
      <vt:lpstr>슬라이드 212</vt:lpstr>
      <vt:lpstr>슬라이드 213</vt:lpstr>
      <vt:lpstr>슬라이드 214</vt:lpstr>
      <vt:lpstr>슬라이드 215</vt:lpstr>
      <vt:lpstr>슬라이드 216</vt:lpstr>
      <vt:lpstr>슬라이드 217</vt:lpstr>
      <vt:lpstr>슬라이드 218</vt:lpstr>
      <vt:lpstr>슬라이드 219</vt:lpstr>
      <vt:lpstr>슬라이드 220</vt:lpstr>
      <vt:lpstr>슬라이드 221</vt:lpstr>
      <vt:lpstr>슬라이드 222</vt:lpstr>
      <vt:lpstr>슬라이드 223</vt:lpstr>
      <vt:lpstr>슬라이드 224</vt:lpstr>
      <vt:lpstr>슬라이드 225</vt:lpstr>
      <vt:lpstr>슬라이드 226</vt:lpstr>
      <vt:lpstr>슬라이드 227</vt:lpstr>
      <vt:lpstr>슬라이드 228</vt:lpstr>
      <vt:lpstr>슬라이드 229</vt:lpstr>
      <vt:lpstr>슬라이드 230</vt:lpstr>
      <vt:lpstr>슬라이드 231</vt:lpstr>
      <vt:lpstr>슬라이드 232</vt:lpstr>
      <vt:lpstr>슬라이드 233</vt:lpstr>
      <vt:lpstr>슬라이드 234</vt:lpstr>
      <vt:lpstr>슬라이드 235</vt:lpstr>
      <vt:lpstr>슬라이드 236</vt:lpstr>
      <vt:lpstr>슬라이드 237</vt:lpstr>
      <vt:lpstr>슬라이드 238</vt:lpstr>
      <vt:lpstr>슬라이드 239</vt:lpstr>
      <vt:lpstr>슬라이드 240</vt:lpstr>
      <vt:lpstr>슬라이드 241</vt:lpstr>
      <vt:lpstr>슬라이드 242</vt:lpstr>
      <vt:lpstr>슬라이드 243</vt:lpstr>
      <vt:lpstr>슬라이드 244</vt:lpstr>
      <vt:lpstr>슬라이드 245</vt:lpstr>
      <vt:lpstr>슬라이드 246</vt:lpstr>
      <vt:lpstr>슬라이드 247</vt:lpstr>
      <vt:lpstr>슬라이드 248</vt:lpstr>
      <vt:lpstr>슬라이드 249</vt:lpstr>
      <vt:lpstr>슬라이드 250</vt:lpstr>
      <vt:lpstr>슬라이드 251</vt:lpstr>
      <vt:lpstr>슬라이드 252</vt:lpstr>
      <vt:lpstr>슬라이드 253</vt:lpstr>
      <vt:lpstr>슬라이드 254</vt:lpstr>
      <vt:lpstr>슬라이드 255</vt:lpstr>
      <vt:lpstr>슬라이드 256</vt:lpstr>
      <vt:lpstr>슬라이드 257</vt:lpstr>
      <vt:lpstr>슬라이드 258</vt:lpstr>
      <vt:lpstr>슬라이드 259</vt:lpstr>
      <vt:lpstr>슬라이드 260</vt:lpstr>
      <vt:lpstr>슬라이드 261</vt:lpstr>
      <vt:lpstr>슬라이드 262</vt:lpstr>
      <vt:lpstr>슬라이드 263</vt:lpstr>
      <vt:lpstr>슬라이드 264</vt:lpstr>
      <vt:lpstr>슬라이드 265</vt:lpstr>
      <vt:lpstr>슬라이드 266</vt:lpstr>
      <vt:lpstr>슬라이드 267</vt:lpstr>
      <vt:lpstr>슬라이드 268</vt:lpstr>
      <vt:lpstr>슬라이드 269</vt:lpstr>
      <vt:lpstr>슬라이드 270</vt:lpstr>
      <vt:lpstr>슬라이드 271</vt:lpstr>
      <vt:lpstr>슬라이드 272</vt:lpstr>
      <vt:lpstr>슬라이드 273</vt:lpstr>
      <vt:lpstr>슬라이드 274</vt:lpstr>
      <vt:lpstr>슬라이드 275</vt:lpstr>
      <vt:lpstr>슬라이드 276</vt:lpstr>
      <vt:lpstr>슬라이드 277</vt:lpstr>
      <vt:lpstr>슬라이드 278</vt:lpstr>
      <vt:lpstr>슬라이드 279</vt:lpstr>
      <vt:lpstr>슬라이드 280</vt:lpstr>
      <vt:lpstr>슬라이드 281</vt:lpstr>
      <vt:lpstr>슬라이드 282</vt:lpstr>
      <vt:lpstr>슬라이드 283</vt:lpstr>
      <vt:lpstr>슬라이드 284</vt:lpstr>
      <vt:lpstr>슬라이드 285</vt:lpstr>
      <vt:lpstr>슬라이드 286</vt:lpstr>
      <vt:lpstr>슬라이드 287</vt:lpstr>
      <vt:lpstr>슬라이드 288</vt:lpstr>
      <vt:lpstr>슬라이드 289</vt:lpstr>
      <vt:lpstr>슬라이드 290</vt:lpstr>
      <vt:lpstr>슬라이드 291</vt:lpstr>
      <vt:lpstr>슬라이드 292</vt:lpstr>
      <vt:lpstr>슬라이드 293</vt:lpstr>
      <vt:lpstr>슬라이드 294</vt:lpstr>
      <vt:lpstr>슬라이드 295</vt:lpstr>
      <vt:lpstr>슬라이드 296</vt:lpstr>
      <vt:lpstr>슬라이드 297</vt:lpstr>
    </vt:vector>
  </ep:TitlesOfParts>
  <ep:HyperlinkBase/>
  <ep:Application>Show</ep:Application>
  <ep:AppVersion>12.0000</ep:AppVersion>
</ep:Properties>
</file>

<file path=docProps/core.xml><?xml version="1.0" encoding="utf-8"?>
<cp:coreProperties xmlns:r="http://schemas.openxmlformats.org/officeDocument/2006/relationships" xmlns:cp="http://schemas.openxmlformats.org/package/2006/metadata/core-properties" xmlns:dc="http://purl.org/dc/elements/1.1/" xmlns:dcterms="http://purl.org/dc/terms/" xmlns:dcmitype="http://purl.org/dc/dcmitype/" xmlns:xsi="http://www.w3.org/2001/XMLSchema-instance">
  <dcterms:created xsi:type="dcterms:W3CDTF">2014-11-24T05:13:47.000</dcterms:created>
  <dc:creator>leo</dc:creator>
  <cp:lastModifiedBy>LG</cp:lastModifiedBy>
  <dcterms:modified xsi:type="dcterms:W3CDTF">2023-10-28T06:01:14.598</dcterms:modified>
  <cp:revision>84</cp:revision>
  <dc:title>PowerPoint 프레젠테이션</dc:title>
  <cp:version>1000.0000.01</cp:version>
</cp:coreProperties>
</file>